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4"/>
  </p:notesMasterIdLst>
  <p:sldIdLst>
    <p:sldId id="256" r:id="rId2"/>
    <p:sldId id="279" r:id="rId3"/>
    <p:sldId id="257" r:id="rId4"/>
    <p:sldId id="259" r:id="rId5"/>
    <p:sldId id="258" r:id="rId6"/>
    <p:sldId id="260" r:id="rId7"/>
    <p:sldId id="261" r:id="rId8"/>
    <p:sldId id="262" r:id="rId9"/>
    <p:sldId id="263" r:id="rId10"/>
    <p:sldId id="264" r:id="rId11"/>
    <p:sldId id="265" r:id="rId12"/>
    <p:sldId id="267" r:id="rId13"/>
    <p:sldId id="268" r:id="rId14"/>
    <p:sldId id="269" r:id="rId15"/>
    <p:sldId id="270" r:id="rId16"/>
    <p:sldId id="280" r:id="rId17"/>
    <p:sldId id="277" r:id="rId18"/>
    <p:sldId id="276" r:id="rId19"/>
    <p:sldId id="271" r:id="rId20"/>
    <p:sldId id="282" r:id="rId21"/>
    <p:sldId id="281" r:id="rId22"/>
    <p:sldId id="274" r:id="rId23"/>
  </p:sldIdLst>
  <p:sldSz cx="12192000" cy="6858000"/>
  <p:notesSz cx="6858000" cy="9144000"/>
  <p:defaultTex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4693" autoAdjust="0"/>
  </p:normalViewPr>
  <p:slideViewPr>
    <p:cSldViewPr snapToGrid="0">
      <p:cViewPr varScale="1">
        <p:scale>
          <a:sx n="65" d="100"/>
          <a:sy n="65" d="100"/>
        </p:scale>
        <p:origin x="151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7E194-EC85-4B71-AE8E-6D755D36215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CA"/>
        </a:p>
      </dgm:t>
    </dgm:pt>
    <dgm:pt modelId="{FDE36B98-FC4F-486B-97A1-51BE652F5FEF}">
      <dgm:prSet phldr="0"/>
      <dgm:spPr/>
      <dgm:t>
        <a:bodyPr/>
        <a:lstStyle/>
        <a:p>
          <a:pPr rtl="0"/>
          <a:r>
            <a:rPr lang="fr-CA" dirty="0">
              <a:latin typeface="Tisa Offc Serif Pro"/>
            </a:rPr>
            <a:t>Comment différencier </a:t>
          </a:r>
          <a:r>
            <a:rPr lang="fr-CA" i="1" dirty="0">
              <a:latin typeface="Tisa Offc Serif Pro"/>
            </a:rPr>
            <a:t>stress</a:t>
          </a:r>
          <a:r>
            <a:rPr lang="fr-CA" dirty="0">
              <a:latin typeface="Tisa Offc Serif Pro"/>
            </a:rPr>
            <a:t> et</a:t>
          </a:r>
          <a:r>
            <a:rPr lang="fr-CA" i="1" dirty="0">
              <a:latin typeface="Tisa Offc Serif Pro"/>
            </a:rPr>
            <a:t> anxiété</a:t>
          </a:r>
          <a:r>
            <a:rPr lang="fr-CA" dirty="0">
              <a:latin typeface="Tisa Offc Serif Pro"/>
            </a:rPr>
            <a:t> ?</a:t>
          </a:r>
          <a:endParaRPr lang="fr-FR" dirty="0">
            <a:latin typeface="Tisa Offc Serif Pro"/>
          </a:endParaRPr>
        </a:p>
      </dgm:t>
    </dgm:pt>
    <dgm:pt modelId="{1FE21FB3-724F-4119-B323-7BA7A833ABD7}" type="parTrans" cxnId="{137161C1-DE4B-472D-940A-FA5C13984325}">
      <dgm:prSet/>
      <dgm:spPr/>
      <dgm:t>
        <a:bodyPr/>
        <a:lstStyle/>
        <a:p>
          <a:endParaRPr lang="en-CA"/>
        </a:p>
      </dgm:t>
    </dgm:pt>
    <dgm:pt modelId="{FF7958D3-7171-40A3-8D62-8AB028429A55}" type="sibTrans" cxnId="{137161C1-DE4B-472D-940A-FA5C13984325}">
      <dgm:prSet/>
      <dgm:spPr/>
      <dgm:t>
        <a:bodyPr/>
        <a:lstStyle/>
        <a:p>
          <a:endParaRPr lang="en-CA"/>
        </a:p>
      </dgm:t>
    </dgm:pt>
    <dgm:pt modelId="{A5C3F3E9-4F23-4E4E-9A9E-FD462D06F2BF}">
      <dgm:prSet phldr="0"/>
      <dgm:spPr/>
      <dgm:t>
        <a:bodyPr/>
        <a:lstStyle/>
        <a:p>
          <a:r>
            <a:rPr lang="fr-CA" dirty="0">
              <a:latin typeface="Tisa Offc Serif Pro"/>
            </a:rPr>
            <a:t>Quelles sont les conséquences du stress ?</a:t>
          </a:r>
        </a:p>
      </dgm:t>
    </dgm:pt>
    <dgm:pt modelId="{08EEFA43-2254-46C6-9C02-6295F955A44C}" type="parTrans" cxnId="{4455D008-3785-4E89-A245-50C1219EDCE2}">
      <dgm:prSet/>
      <dgm:spPr/>
      <dgm:t>
        <a:bodyPr/>
        <a:lstStyle/>
        <a:p>
          <a:endParaRPr lang="en-CA"/>
        </a:p>
      </dgm:t>
    </dgm:pt>
    <dgm:pt modelId="{86883CCE-81F7-4D5F-A02B-703DA5055BF6}" type="sibTrans" cxnId="{4455D008-3785-4E89-A245-50C1219EDCE2}">
      <dgm:prSet/>
      <dgm:spPr/>
      <dgm:t>
        <a:bodyPr/>
        <a:lstStyle/>
        <a:p>
          <a:endParaRPr lang="en-CA"/>
        </a:p>
      </dgm:t>
    </dgm:pt>
    <dgm:pt modelId="{901ED4C6-6771-47D5-BC34-13CE9A528794}">
      <dgm:prSet phldr="0"/>
      <dgm:spPr/>
      <dgm:t>
        <a:bodyPr/>
        <a:lstStyle/>
        <a:p>
          <a:r>
            <a:rPr lang="fr-CA" dirty="0">
              <a:latin typeface="Tisa Offc Serif Pro"/>
            </a:rPr>
            <a:t>Quelles sont les situations dans ma vie qui me provoquent du stress ?</a:t>
          </a:r>
        </a:p>
      </dgm:t>
    </dgm:pt>
    <dgm:pt modelId="{D37E7289-8D1A-4A93-9412-21B8B7376494}" type="parTrans" cxnId="{BB785354-0D2B-49B0-80E1-B076029A3DB2}">
      <dgm:prSet/>
      <dgm:spPr/>
      <dgm:t>
        <a:bodyPr/>
        <a:lstStyle/>
        <a:p>
          <a:endParaRPr lang="en-CA"/>
        </a:p>
      </dgm:t>
    </dgm:pt>
    <dgm:pt modelId="{8252CC9D-DCB7-4A6D-9A32-7FF0D192BD6A}" type="sibTrans" cxnId="{BB785354-0D2B-49B0-80E1-B076029A3DB2}">
      <dgm:prSet/>
      <dgm:spPr/>
      <dgm:t>
        <a:bodyPr/>
        <a:lstStyle/>
        <a:p>
          <a:endParaRPr lang="en-CA"/>
        </a:p>
      </dgm:t>
    </dgm:pt>
    <dgm:pt modelId="{35E9A061-6D75-4D6D-8C94-D3368D132A8D}">
      <dgm:prSet phldr="0"/>
      <dgm:spPr/>
      <dgm:t>
        <a:bodyPr/>
        <a:lstStyle/>
        <a:p>
          <a:r>
            <a:rPr lang="fr-CA" dirty="0">
              <a:latin typeface="Tisa Offc Serif Pro"/>
            </a:rPr>
            <a:t>Pourquoi je stresse?</a:t>
          </a:r>
        </a:p>
      </dgm:t>
    </dgm:pt>
    <dgm:pt modelId="{BEF62511-46BC-400B-B90A-99E84D460B06}" type="parTrans" cxnId="{DCAC8105-BFAB-4C7B-B0CE-FD6E7CCB2BB3}">
      <dgm:prSet/>
      <dgm:spPr/>
      <dgm:t>
        <a:bodyPr/>
        <a:lstStyle/>
        <a:p>
          <a:endParaRPr lang="en-CA"/>
        </a:p>
      </dgm:t>
    </dgm:pt>
    <dgm:pt modelId="{F7958AD8-30D0-486C-BBF5-9C9309B54482}" type="sibTrans" cxnId="{DCAC8105-BFAB-4C7B-B0CE-FD6E7CCB2BB3}">
      <dgm:prSet/>
      <dgm:spPr/>
      <dgm:t>
        <a:bodyPr/>
        <a:lstStyle/>
        <a:p>
          <a:endParaRPr lang="en-CA"/>
        </a:p>
      </dgm:t>
    </dgm:pt>
    <dgm:pt modelId="{1E01D27F-5D70-48F2-A1C9-15CB2D4606FC}">
      <dgm:prSet phldr="0"/>
      <dgm:spPr/>
      <dgm:t>
        <a:bodyPr/>
        <a:lstStyle/>
        <a:p>
          <a:pPr rtl="0"/>
          <a:r>
            <a:rPr lang="fr-CA" dirty="0">
              <a:latin typeface="Tisa Offc Serif Pro"/>
            </a:rPr>
            <a:t>Quelles sont les moyens que je peux prendre pour gérer mon stress ?</a:t>
          </a:r>
        </a:p>
      </dgm:t>
    </dgm:pt>
    <dgm:pt modelId="{BC9E5362-F266-480D-B33D-A8FD150FF6DD}" type="parTrans" cxnId="{E14AFD80-EA8E-4826-A90A-E5557BF99EB7}">
      <dgm:prSet/>
      <dgm:spPr/>
      <dgm:t>
        <a:bodyPr/>
        <a:lstStyle/>
        <a:p>
          <a:endParaRPr lang="en-CA"/>
        </a:p>
      </dgm:t>
    </dgm:pt>
    <dgm:pt modelId="{0CE8D36A-4124-46A2-9346-AFFA2384992D}" type="sibTrans" cxnId="{E14AFD80-EA8E-4826-A90A-E5557BF99EB7}">
      <dgm:prSet/>
      <dgm:spPr/>
      <dgm:t>
        <a:bodyPr/>
        <a:lstStyle/>
        <a:p>
          <a:endParaRPr lang="en-CA"/>
        </a:p>
      </dgm:t>
    </dgm:pt>
    <dgm:pt modelId="{03DB2F52-B25A-4B39-A57F-582F4FBC1667}" type="pres">
      <dgm:prSet presAssocID="{FA37E194-EC85-4B71-AE8E-6D755D362159}" presName="diagram" presStyleCnt="0">
        <dgm:presLayoutVars>
          <dgm:dir/>
          <dgm:resizeHandles val="exact"/>
        </dgm:presLayoutVars>
      </dgm:prSet>
      <dgm:spPr/>
      <dgm:t>
        <a:bodyPr/>
        <a:lstStyle/>
        <a:p>
          <a:endParaRPr lang="fr-FR"/>
        </a:p>
      </dgm:t>
    </dgm:pt>
    <dgm:pt modelId="{1231D10B-4AD2-4590-B779-4FD844280C7A}" type="pres">
      <dgm:prSet presAssocID="{FDE36B98-FC4F-486B-97A1-51BE652F5FEF}" presName="node" presStyleLbl="node1" presStyleIdx="0" presStyleCnt="5">
        <dgm:presLayoutVars>
          <dgm:bulletEnabled val="1"/>
        </dgm:presLayoutVars>
      </dgm:prSet>
      <dgm:spPr/>
      <dgm:t>
        <a:bodyPr/>
        <a:lstStyle/>
        <a:p>
          <a:endParaRPr lang="fr-FR"/>
        </a:p>
      </dgm:t>
    </dgm:pt>
    <dgm:pt modelId="{3314E65B-BC64-461B-B776-3C7660F9A99B}" type="pres">
      <dgm:prSet presAssocID="{FF7958D3-7171-40A3-8D62-8AB028429A55}" presName="sibTrans" presStyleCnt="0"/>
      <dgm:spPr/>
    </dgm:pt>
    <dgm:pt modelId="{39E27F10-E22E-4DDE-811C-4E6C53FB4641}" type="pres">
      <dgm:prSet presAssocID="{A5C3F3E9-4F23-4E4E-9A9E-FD462D06F2BF}" presName="node" presStyleLbl="node1" presStyleIdx="1" presStyleCnt="5">
        <dgm:presLayoutVars>
          <dgm:bulletEnabled val="1"/>
        </dgm:presLayoutVars>
      </dgm:prSet>
      <dgm:spPr/>
      <dgm:t>
        <a:bodyPr/>
        <a:lstStyle/>
        <a:p>
          <a:endParaRPr lang="fr-FR"/>
        </a:p>
      </dgm:t>
    </dgm:pt>
    <dgm:pt modelId="{5A1C9764-C4C4-4F31-B197-065FFC0183F0}" type="pres">
      <dgm:prSet presAssocID="{86883CCE-81F7-4D5F-A02B-703DA5055BF6}" presName="sibTrans" presStyleCnt="0"/>
      <dgm:spPr/>
    </dgm:pt>
    <dgm:pt modelId="{7956BAFA-865D-4AF4-A11D-6E68811D82DE}" type="pres">
      <dgm:prSet presAssocID="{901ED4C6-6771-47D5-BC34-13CE9A528794}" presName="node" presStyleLbl="node1" presStyleIdx="2" presStyleCnt="5">
        <dgm:presLayoutVars>
          <dgm:bulletEnabled val="1"/>
        </dgm:presLayoutVars>
      </dgm:prSet>
      <dgm:spPr/>
      <dgm:t>
        <a:bodyPr/>
        <a:lstStyle/>
        <a:p>
          <a:endParaRPr lang="fr-FR"/>
        </a:p>
      </dgm:t>
    </dgm:pt>
    <dgm:pt modelId="{73CF74DF-73BC-4CF3-95AF-0EBC36A36689}" type="pres">
      <dgm:prSet presAssocID="{8252CC9D-DCB7-4A6D-9A32-7FF0D192BD6A}" presName="sibTrans" presStyleCnt="0"/>
      <dgm:spPr/>
    </dgm:pt>
    <dgm:pt modelId="{5EB3A10E-2A92-4893-874A-8B7A0FBFBA5C}" type="pres">
      <dgm:prSet presAssocID="{35E9A061-6D75-4D6D-8C94-D3368D132A8D}" presName="node" presStyleLbl="node1" presStyleIdx="3" presStyleCnt="5">
        <dgm:presLayoutVars>
          <dgm:bulletEnabled val="1"/>
        </dgm:presLayoutVars>
      </dgm:prSet>
      <dgm:spPr/>
      <dgm:t>
        <a:bodyPr/>
        <a:lstStyle/>
        <a:p>
          <a:endParaRPr lang="fr-FR"/>
        </a:p>
      </dgm:t>
    </dgm:pt>
    <dgm:pt modelId="{9775C8D0-9BDE-48F3-96D3-2CEE6B8311C2}" type="pres">
      <dgm:prSet presAssocID="{F7958AD8-30D0-486C-BBF5-9C9309B54482}" presName="sibTrans" presStyleCnt="0"/>
      <dgm:spPr/>
    </dgm:pt>
    <dgm:pt modelId="{E676C766-229D-47A5-A1A6-1DD24714867A}" type="pres">
      <dgm:prSet presAssocID="{1E01D27F-5D70-48F2-A1C9-15CB2D4606FC}" presName="node" presStyleLbl="node1" presStyleIdx="4" presStyleCnt="5">
        <dgm:presLayoutVars>
          <dgm:bulletEnabled val="1"/>
        </dgm:presLayoutVars>
      </dgm:prSet>
      <dgm:spPr/>
      <dgm:t>
        <a:bodyPr/>
        <a:lstStyle/>
        <a:p>
          <a:endParaRPr lang="fr-FR"/>
        </a:p>
      </dgm:t>
    </dgm:pt>
  </dgm:ptLst>
  <dgm:cxnLst>
    <dgm:cxn modelId="{2CE3A19A-227F-4757-997C-449C013B8145}" type="presOf" srcId="{35E9A061-6D75-4D6D-8C94-D3368D132A8D}" destId="{5EB3A10E-2A92-4893-874A-8B7A0FBFBA5C}" srcOrd="0" destOrd="0" presId="urn:microsoft.com/office/officeart/2005/8/layout/default"/>
    <dgm:cxn modelId="{8A918290-D347-45B6-9C9B-A167D1E3ED1A}" type="presOf" srcId="{1E01D27F-5D70-48F2-A1C9-15CB2D4606FC}" destId="{E676C766-229D-47A5-A1A6-1DD24714867A}" srcOrd="0" destOrd="0" presId="urn:microsoft.com/office/officeart/2005/8/layout/default"/>
    <dgm:cxn modelId="{DCAC8105-BFAB-4C7B-B0CE-FD6E7CCB2BB3}" srcId="{FA37E194-EC85-4B71-AE8E-6D755D362159}" destId="{35E9A061-6D75-4D6D-8C94-D3368D132A8D}" srcOrd="3" destOrd="0" parTransId="{BEF62511-46BC-400B-B90A-99E84D460B06}" sibTransId="{F7958AD8-30D0-486C-BBF5-9C9309B54482}"/>
    <dgm:cxn modelId="{E14AFD80-EA8E-4826-A90A-E5557BF99EB7}" srcId="{FA37E194-EC85-4B71-AE8E-6D755D362159}" destId="{1E01D27F-5D70-48F2-A1C9-15CB2D4606FC}" srcOrd="4" destOrd="0" parTransId="{BC9E5362-F266-480D-B33D-A8FD150FF6DD}" sibTransId="{0CE8D36A-4124-46A2-9346-AFFA2384992D}"/>
    <dgm:cxn modelId="{BB785354-0D2B-49B0-80E1-B076029A3DB2}" srcId="{FA37E194-EC85-4B71-AE8E-6D755D362159}" destId="{901ED4C6-6771-47D5-BC34-13CE9A528794}" srcOrd="2" destOrd="0" parTransId="{D37E7289-8D1A-4A93-9412-21B8B7376494}" sibTransId="{8252CC9D-DCB7-4A6D-9A32-7FF0D192BD6A}"/>
    <dgm:cxn modelId="{024E82F7-1BCB-4603-B911-062CA273A1AD}" type="presOf" srcId="{FDE36B98-FC4F-486B-97A1-51BE652F5FEF}" destId="{1231D10B-4AD2-4590-B779-4FD844280C7A}" srcOrd="0" destOrd="0" presId="urn:microsoft.com/office/officeart/2005/8/layout/default"/>
    <dgm:cxn modelId="{FB01F672-3043-4E6B-B3CC-D4C4FFD16E58}" type="presOf" srcId="{FA37E194-EC85-4B71-AE8E-6D755D362159}" destId="{03DB2F52-B25A-4B39-A57F-582F4FBC1667}" srcOrd="0" destOrd="0" presId="urn:microsoft.com/office/officeart/2005/8/layout/default"/>
    <dgm:cxn modelId="{4455D008-3785-4E89-A245-50C1219EDCE2}" srcId="{FA37E194-EC85-4B71-AE8E-6D755D362159}" destId="{A5C3F3E9-4F23-4E4E-9A9E-FD462D06F2BF}" srcOrd="1" destOrd="0" parTransId="{08EEFA43-2254-46C6-9C02-6295F955A44C}" sibTransId="{86883CCE-81F7-4D5F-A02B-703DA5055BF6}"/>
    <dgm:cxn modelId="{F2EB6D84-532A-418E-B7BB-455B3E176EB9}" type="presOf" srcId="{901ED4C6-6771-47D5-BC34-13CE9A528794}" destId="{7956BAFA-865D-4AF4-A11D-6E68811D82DE}" srcOrd="0" destOrd="0" presId="urn:microsoft.com/office/officeart/2005/8/layout/default"/>
    <dgm:cxn modelId="{C4E78686-2FD1-4A59-8ECB-53A2039BE113}" type="presOf" srcId="{A5C3F3E9-4F23-4E4E-9A9E-FD462D06F2BF}" destId="{39E27F10-E22E-4DDE-811C-4E6C53FB4641}" srcOrd="0" destOrd="0" presId="urn:microsoft.com/office/officeart/2005/8/layout/default"/>
    <dgm:cxn modelId="{137161C1-DE4B-472D-940A-FA5C13984325}" srcId="{FA37E194-EC85-4B71-AE8E-6D755D362159}" destId="{FDE36B98-FC4F-486B-97A1-51BE652F5FEF}" srcOrd="0" destOrd="0" parTransId="{1FE21FB3-724F-4119-B323-7BA7A833ABD7}" sibTransId="{FF7958D3-7171-40A3-8D62-8AB028429A55}"/>
    <dgm:cxn modelId="{51088C09-D4CD-4507-BFC6-631662130500}" type="presParOf" srcId="{03DB2F52-B25A-4B39-A57F-582F4FBC1667}" destId="{1231D10B-4AD2-4590-B779-4FD844280C7A}" srcOrd="0" destOrd="0" presId="urn:microsoft.com/office/officeart/2005/8/layout/default"/>
    <dgm:cxn modelId="{723C469D-A48B-4B8A-A759-38ED6BE880D3}" type="presParOf" srcId="{03DB2F52-B25A-4B39-A57F-582F4FBC1667}" destId="{3314E65B-BC64-461B-B776-3C7660F9A99B}" srcOrd="1" destOrd="0" presId="urn:microsoft.com/office/officeart/2005/8/layout/default"/>
    <dgm:cxn modelId="{97AB4E9E-8657-4995-8123-43409F5A240A}" type="presParOf" srcId="{03DB2F52-B25A-4B39-A57F-582F4FBC1667}" destId="{39E27F10-E22E-4DDE-811C-4E6C53FB4641}" srcOrd="2" destOrd="0" presId="urn:microsoft.com/office/officeart/2005/8/layout/default"/>
    <dgm:cxn modelId="{6A888C7C-0F1B-4696-BC50-6FC58507D222}" type="presParOf" srcId="{03DB2F52-B25A-4B39-A57F-582F4FBC1667}" destId="{5A1C9764-C4C4-4F31-B197-065FFC0183F0}" srcOrd="3" destOrd="0" presId="urn:microsoft.com/office/officeart/2005/8/layout/default"/>
    <dgm:cxn modelId="{534BC74F-8DD2-46F2-B187-AEF72F228242}" type="presParOf" srcId="{03DB2F52-B25A-4B39-A57F-582F4FBC1667}" destId="{7956BAFA-865D-4AF4-A11D-6E68811D82DE}" srcOrd="4" destOrd="0" presId="urn:microsoft.com/office/officeart/2005/8/layout/default"/>
    <dgm:cxn modelId="{496CEBAA-63E6-47EC-94B8-7E40D6EBBB99}" type="presParOf" srcId="{03DB2F52-B25A-4B39-A57F-582F4FBC1667}" destId="{73CF74DF-73BC-4CF3-95AF-0EBC36A36689}" srcOrd="5" destOrd="0" presId="urn:microsoft.com/office/officeart/2005/8/layout/default"/>
    <dgm:cxn modelId="{55D02716-E2DC-4FC6-AFF4-BEF9D2E2A83B}" type="presParOf" srcId="{03DB2F52-B25A-4B39-A57F-582F4FBC1667}" destId="{5EB3A10E-2A92-4893-874A-8B7A0FBFBA5C}" srcOrd="6" destOrd="0" presId="urn:microsoft.com/office/officeart/2005/8/layout/default"/>
    <dgm:cxn modelId="{B43BF4F1-74FA-40C0-8D8F-77A05E9B20D2}" type="presParOf" srcId="{03DB2F52-B25A-4B39-A57F-582F4FBC1667}" destId="{9775C8D0-9BDE-48F3-96D3-2CEE6B8311C2}" srcOrd="7" destOrd="0" presId="urn:microsoft.com/office/officeart/2005/8/layout/default"/>
    <dgm:cxn modelId="{5E02A329-7512-4D8F-83BD-6310B010341E}" type="presParOf" srcId="{03DB2F52-B25A-4B39-A57F-582F4FBC1667}" destId="{E676C766-229D-47A5-A1A6-1DD24714867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2A8327-78A5-45F3-9F92-16076816507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60FEDAC-4265-42E1-8784-270376ECA4E5}">
      <dgm:prSet/>
      <dgm:spPr/>
      <dgm:t>
        <a:bodyPr/>
        <a:lstStyle/>
        <a:p>
          <a:pPr>
            <a:defRPr cap="all"/>
          </a:pPr>
          <a:r>
            <a:rPr lang="fr-CA" dirty="0">
              <a:latin typeface="Tisa Offc Serif Pro"/>
            </a:rPr>
            <a:t>Distinguer le </a:t>
          </a:r>
          <a:r>
            <a:rPr lang="fr-CA" b="1" dirty="0">
              <a:latin typeface="Tisa Offc Serif Pro"/>
            </a:rPr>
            <a:t>stress </a:t>
          </a:r>
          <a:r>
            <a:rPr lang="fr-CA" b="0" dirty="0">
              <a:latin typeface="Tisa Offc Serif Pro"/>
            </a:rPr>
            <a:t>&amp; l'</a:t>
          </a:r>
          <a:r>
            <a:rPr lang="fr-CA" b="1" dirty="0">
              <a:latin typeface="Tisa Offc Serif Pro"/>
            </a:rPr>
            <a:t>anxiété</a:t>
          </a:r>
          <a:endParaRPr lang="en-US" b="1" dirty="0">
            <a:latin typeface="Tisa Offc Serif Pro"/>
          </a:endParaRPr>
        </a:p>
      </dgm:t>
    </dgm:pt>
    <dgm:pt modelId="{CCEFAD7C-6CAA-4590-A2B2-6B25EBC1D002}" type="parTrans" cxnId="{0E3908D2-702D-4D51-A3C2-879B0CB60320}">
      <dgm:prSet/>
      <dgm:spPr/>
      <dgm:t>
        <a:bodyPr/>
        <a:lstStyle/>
        <a:p>
          <a:endParaRPr lang="en-US"/>
        </a:p>
      </dgm:t>
    </dgm:pt>
    <dgm:pt modelId="{0F762D7B-BB9D-468D-B25E-D72E033A1854}" type="sibTrans" cxnId="{0E3908D2-702D-4D51-A3C2-879B0CB60320}">
      <dgm:prSet/>
      <dgm:spPr/>
      <dgm:t>
        <a:bodyPr/>
        <a:lstStyle/>
        <a:p>
          <a:endParaRPr lang="en-US"/>
        </a:p>
      </dgm:t>
    </dgm:pt>
    <dgm:pt modelId="{287C4336-2160-42D7-9BED-08091871F99C}">
      <dgm:prSet/>
      <dgm:spPr/>
      <dgm:t>
        <a:bodyPr/>
        <a:lstStyle/>
        <a:p>
          <a:pPr>
            <a:defRPr cap="all"/>
          </a:pPr>
          <a:r>
            <a:rPr lang="fr-CA" dirty="0">
              <a:latin typeface="Tisa Offc Serif Pro"/>
            </a:rPr>
            <a:t>Stress </a:t>
          </a:r>
          <a:r>
            <a:rPr lang="fr-CA" b="1" dirty="0">
              <a:latin typeface="Tisa Offc Serif Pro"/>
            </a:rPr>
            <a:t>positif</a:t>
          </a:r>
          <a:r>
            <a:rPr lang="fr-CA" dirty="0">
              <a:latin typeface="Tisa Offc Serif Pro"/>
            </a:rPr>
            <a:t> VS </a:t>
          </a:r>
          <a:r>
            <a:rPr lang="fr-CA" b="1" dirty="0">
              <a:latin typeface="Tisa Offc Serif Pro"/>
            </a:rPr>
            <a:t>négatif</a:t>
          </a:r>
          <a:endParaRPr lang="en-US" b="1" dirty="0">
            <a:latin typeface="Tisa Offc Serif Pro"/>
          </a:endParaRPr>
        </a:p>
      </dgm:t>
    </dgm:pt>
    <dgm:pt modelId="{AC169663-AC47-4F66-AE9B-0E95515EE282}" type="parTrans" cxnId="{70786281-B871-4621-847C-5E57F7314126}">
      <dgm:prSet/>
      <dgm:spPr/>
      <dgm:t>
        <a:bodyPr/>
        <a:lstStyle/>
        <a:p>
          <a:endParaRPr lang="en-US"/>
        </a:p>
      </dgm:t>
    </dgm:pt>
    <dgm:pt modelId="{7101431B-8890-4BAB-A2BC-DB6F41C9673B}" type="sibTrans" cxnId="{70786281-B871-4621-847C-5E57F7314126}">
      <dgm:prSet/>
      <dgm:spPr/>
      <dgm:t>
        <a:bodyPr/>
        <a:lstStyle/>
        <a:p>
          <a:endParaRPr lang="en-US"/>
        </a:p>
      </dgm:t>
    </dgm:pt>
    <dgm:pt modelId="{F5290D3E-5639-486A-9B2E-7AFEE1843E2E}">
      <dgm:prSet/>
      <dgm:spPr/>
      <dgm:t>
        <a:bodyPr/>
        <a:lstStyle/>
        <a:p>
          <a:pPr>
            <a:defRPr cap="all"/>
          </a:pPr>
          <a:r>
            <a:rPr lang="fr-CA" dirty="0">
              <a:latin typeface="Tisa Offc Serif Pro"/>
            </a:rPr>
            <a:t>Les </a:t>
          </a:r>
          <a:r>
            <a:rPr lang="fr-CA" b="1" dirty="0" smtClean="0">
              <a:latin typeface="Tisa Offc Serif Pro"/>
            </a:rPr>
            <a:t>ingrédients </a:t>
          </a:r>
          <a:r>
            <a:rPr lang="fr-CA" b="0" dirty="0" smtClean="0">
              <a:latin typeface="Tisa Offc Serif Pro"/>
            </a:rPr>
            <a:t>du stress</a:t>
          </a:r>
          <a:endParaRPr lang="en-US" b="0" dirty="0">
            <a:latin typeface="Tisa Offc Serif Pro"/>
          </a:endParaRPr>
        </a:p>
      </dgm:t>
    </dgm:pt>
    <dgm:pt modelId="{4A5C35AE-C6D4-428E-8B2D-0F6FDA816349}" type="parTrans" cxnId="{1B54D62E-F881-4FC0-8007-728DB18A89F5}">
      <dgm:prSet/>
      <dgm:spPr/>
      <dgm:t>
        <a:bodyPr/>
        <a:lstStyle/>
        <a:p>
          <a:endParaRPr lang="en-US"/>
        </a:p>
      </dgm:t>
    </dgm:pt>
    <dgm:pt modelId="{B114331F-646A-44DA-A94E-E3A5A60AAB48}" type="sibTrans" cxnId="{1B54D62E-F881-4FC0-8007-728DB18A89F5}">
      <dgm:prSet/>
      <dgm:spPr/>
      <dgm:t>
        <a:bodyPr/>
        <a:lstStyle/>
        <a:p>
          <a:endParaRPr lang="en-US"/>
        </a:p>
      </dgm:t>
    </dgm:pt>
    <dgm:pt modelId="{5A9346E7-9771-4B0C-9B32-0A807A485F23}">
      <dgm:prSet/>
      <dgm:spPr/>
      <dgm:t>
        <a:bodyPr/>
        <a:lstStyle/>
        <a:p>
          <a:pPr>
            <a:defRPr cap="all"/>
          </a:pPr>
          <a:r>
            <a:rPr lang="fr-CA" b="1" dirty="0">
              <a:latin typeface="Tisa Offc Serif Pro"/>
            </a:rPr>
            <a:t>Mises en situation</a:t>
          </a:r>
          <a:endParaRPr lang="en-US" dirty="0">
            <a:latin typeface="Tisa Offc Serif Pro"/>
          </a:endParaRPr>
        </a:p>
      </dgm:t>
    </dgm:pt>
    <dgm:pt modelId="{E03F1076-72FA-4151-A663-D0A267CAF9C1}" type="parTrans" cxnId="{D0AF23CF-BB6D-4FC9-86A1-F2984BE3DB68}">
      <dgm:prSet/>
      <dgm:spPr/>
      <dgm:t>
        <a:bodyPr/>
        <a:lstStyle/>
        <a:p>
          <a:endParaRPr lang="en-US"/>
        </a:p>
      </dgm:t>
    </dgm:pt>
    <dgm:pt modelId="{A617159B-5FA6-4B53-A864-53D569ED81E3}" type="sibTrans" cxnId="{D0AF23CF-BB6D-4FC9-86A1-F2984BE3DB68}">
      <dgm:prSet/>
      <dgm:spPr/>
      <dgm:t>
        <a:bodyPr/>
        <a:lstStyle/>
        <a:p>
          <a:endParaRPr lang="en-US"/>
        </a:p>
      </dgm:t>
    </dgm:pt>
    <dgm:pt modelId="{5E24260F-3E65-4C25-ACD9-ADAE97CDA60D}" type="pres">
      <dgm:prSet presAssocID="{C62A8327-78A5-45F3-9F92-160768165075}" presName="root" presStyleCnt="0">
        <dgm:presLayoutVars>
          <dgm:dir/>
          <dgm:resizeHandles val="exact"/>
        </dgm:presLayoutVars>
      </dgm:prSet>
      <dgm:spPr/>
      <dgm:t>
        <a:bodyPr/>
        <a:lstStyle/>
        <a:p>
          <a:endParaRPr lang="fr-FR"/>
        </a:p>
      </dgm:t>
    </dgm:pt>
    <dgm:pt modelId="{201EF1C8-E896-4ECF-8924-3842090B63A4}" type="pres">
      <dgm:prSet presAssocID="{660FEDAC-4265-42E1-8784-270376ECA4E5}" presName="compNode" presStyleCnt="0"/>
      <dgm:spPr/>
    </dgm:pt>
    <dgm:pt modelId="{E9D5084B-15B7-4FC9-8589-39A61F89574A}" type="pres">
      <dgm:prSet presAssocID="{660FEDAC-4265-42E1-8784-270376ECA4E5}" presName="iconBgRect" presStyleLbl="bgShp" presStyleIdx="0" presStyleCnt="4"/>
      <dgm:spPr/>
    </dgm:pt>
    <dgm:pt modelId="{6213A62F-D857-420A-9868-0C6ACD9CF2A2}" type="pres">
      <dgm:prSet presAssocID="{660FEDAC-4265-42E1-8784-270376ECA4E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fr-FR"/>
        </a:p>
      </dgm:t>
      <dgm:extLst>
        <a:ext uri="{E40237B7-FDA0-4F09-8148-C483321AD2D9}">
          <dgm14:cNvPr xmlns:dgm14="http://schemas.microsoft.com/office/drawing/2010/diagram" id="0" name="" descr="Questions"/>
        </a:ext>
      </dgm:extLst>
    </dgm:pt>
    <dgm:pt modelId="{5066FDEB-101F-4A02-B263-D771ADD9B6C5}" type="pres">
      <dgm:prSet presAssocID="{660FEDAC-4265-42E1-8784-270376ECA4E5}" presName="spaceRect" presStyleCnt="0"/>
      <dgm:spPr/>
    </dgm:pt>
    <dgm:pt modelId="{0F13B919-BF3D-4D89-96F8-1D711A30108D}" type="pres">
      <dgm:prSet presAssocID="{660FEDAC-4265-42E1-8784-270376ECA4E5}" presName="textRect" presStyleLbl="revTx" presStyleIdx="0" presStyleCnt="4">
        <dgm:presLayoutVars>
          <dgm:chMax val="1"/>
          <dgm:chPref val="1"/>
        </dgm:presLayoutVars>
      </dgm:prSet>
      <dgm:spPr/>
      <dgm:t>
        <a:bodyPr/>
        <a:lstStyle/>
        <a:p>
          <a:endParaRPr lang="fr-FR"/>
        </a:p>
      </dgm:t>
    </dgm:pt>
    <dgm:pt modelId="{B4AF82D5-36B0-41F4-8554-664DED86C973}" type="pres">
      <dgm:prSet presAssocID="{0F762D7B-BB9D-468D-B25E-D72E033A1854}" presName="sibTrans" presStyleCnt="0"/>
      <dgm:spPr/>
    </dgm:pt>
    <dgm:pt modelId="{FCC034D2-385D-4E96-B86F-0B054EC5D079}" type="pres">
      <dgm:prSet presAssocID="{287C4336-2160-42D7-9BED-08091871F99C}" presName="compNode" presStyleCnt="0"/>
      <dgm:spPr/>
    </dgm:pt>
    <dgm:pt modelId="{3F30A610-A554-45CE-90E5-664E87E81EC2}" type="pres">
      <dgm:prSet presAssocID="{287C4336-2160-42D7-9BED-08091871F99C}" presName="iconBgRect" presStyleLbl="bgShp" presStyleIdx="1" presStyleCnt="4"/>
      <dgm:spPr/>
    </dgm:pt>
    <dgm:pt modelId="{D73C0CE8-7982-4020-85F7-DF190E38D428}" type="pres">
      <dgm:prSet presAssocID="{287C4336-2160-42D7-9BED-08091871F9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fr-FR"/>
        </a:p>
      </dgm:t>
      <dgm:extLst>
        <a:ext uri="{E40237B7-FDA0-4F09-8148-C483321AD2D9}">
          <dgm14:cNvPr xmlns:dgm14="http://schemas.microsoft.com/office/drawing/2010/diagram" id="0" name="" descr="Smiling Face with No Fill"/>
        </a:ext>
      </dgm:extLst>
    </dgm:pt>
    <dgm:pt modelId="{2C250039-0CDF-4A7B-935F-75EC9C9F8E44}" type="pres">
      <dgm:prSet presAssocID="{287C4336-2160-42D7-9BED-08091871F99C}" presName="spaceRect" presStyleCnt="0"/>
      <dgm:spPr/>
    </dgm:pt>
    <dgm:pt modelId="{F665E915-1253-4654-A038-B6D37EBE8395}" type="pres">
      <dgm:prSet presAssocID="{287C4336-2160-42D7-9BED-08091871F99C}" presName="textRect" presStyleLbl="revTx" presStyleIdx="1" presStyleCnt="4">
        <dgm:presLayoutVars>
          <dgm:chMax val="1"/>
          <dgm:chPref val="1"/>
        </dgm:presLayoutVars>
      </dgm:prSet>
      <dgm:spPr/>
      <dgm:t>
        <a:bodyPr/>
        <a:lstStyle/>
        <a:p>
          <a:endParaRPr lang="fr-FR"/>
        </a:p>
      </dgm:t>
    </dgm:pt>
    <dgm:pt modelId="{A574271A-780C-42BC-8DE3-54759EAE95F1}" type="pres">
      <dgm:prSet presAssocID="{7101431B-8890-4BAB-A2BC-DB6F41C9673B}" presName="sibTrans" presStyleCnt="0"/>
      <dgm:spPr/>
    </dgm:pt>
    <dgm:pt modelId="{A5905D6A-7D6F-42FB-98DD-2040868F5B9C}" type="pres">
      <dgm:prSet presAssocID="{F5290D3E-5639-486A-9B2E-7AFEE1843E2E}" presName="compNode" presStyleCnt="0"/>
      <dgm:spPr/>
    </dgm:pt>
    <dgm:pt modelId="{9449B649-B72C-4FBB-86E1-917AB8B23170}" type="pres">
      <dgm:prSet presAssocID="{F5290D3E-5639-486A-9B2E-7AFEE1843E2E}" presName="iconBgRect" presStyleLbl="bgShp" presStyleIdx="2" presStyleCnt="4"/>
      <dgm:spPr/>
    </dgm:pt>
    <dgm:pt modelId="{1B73B58D-7899-4B9D-B7F5-295B0EC878DD}" type="pres">
      <dgm:prSet presAssocID="{F5290D3E-5639-486A-9B2E-7AFEE1843E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fr-FR"/>
        </a:p>
      </dgm:t>
      <dgm:extLst>
        <a:ext uri="{E40237B7-FDA0-4F09-8148-C483321AD2D9}">
          <dgm14:cNvPr xmlns:dgm14="http://schemas.microsoft.com/office/drawing/2010/diagram" id="0" name="" descr="Explosion"/>
        </a:ext>
      </dgm:extLst>
    </dgm:pt>
    <dgm:pt modelId="{56651F7C-C37C-4D4D-9ADB-46CDD65CC4A3}" type="pres">
      <dgm:prSet presAssocID="{F5290D3E-5639-486A-9B2E-7AFEE1843E2E}" presName="spaceRect" presStyleCnt="0"/>
      <dgm:spPr/>
    </dgm:pt>
    <dgm:pt modelId="{AB85712A-A637-494C-B438-BACF3AC3A302}" type="pres">
      <dgm:prSet presAssocID="{F5290D3E-5639-486A-9B2E-7AFEE1843E2E}" presName="textRect" presStyleLbl="revTx" presStyleIdx="2" presStyleCnt="4">
        <dgm:presLayoutVars>
          <dgm:chMax val="1"/>
          <dgm:chPref val="1"/>
        </dgm:presLayoutVars>
      </dgm:prSet>
      <dgm:spPr/>
      <dgm:t>
        <a:bodyPr/>
        <a:lstStyle/>
        <a:p>
          <a:endParaRPr lang="fr-FR"/>
        </a:p>
      </dgm:t>
    </dgm:pt>
    <dgm:pt modelId="{01419DA4-51A9-4E9F-A307-EE84997E3862}" type="pres">
      <dgm:prSet presAssocID="{B114331F-646A-44DA-A94E-E3A5A60AAB48}" presName="sibTrans" presStyleCnt="0"/>
      <dgm:spPr/>
    </dgm:pt>
    <dgm:pt modelId="{8E53F9C8-7509-4478-940E-04D44917F078}" type="pres">
      <dgm:prSet presAssocID="{5A9346E7-9771-4B0C-9B32-0A807A485F23}" presName="compNode" presStyleCnt="0"/>
      <dgm:spPr/>
    </dgm:pt>
    <dgm:pt modelId="{ABBC7D31-2456-44D1-A084-FD485246E296}" type="pres">
      <dgm:prSet presAssocID="{5A9346E7-9771-4B0C-9B32-0A807A485F23}" presName="iconBgRect" presStyleLbl="bgShp" presStyleIdx="3" presStyleCnt="4"/>
      <dgm:spPr/>
    </dgm:pt>
    <dgm:pt modelId="{0849BC83-2A51-4D0A-9DCF-9790874ABB14}" type="pres">
      <dgm:prSet presAssocID="{5A9346E7-9771-4B0C-9B32-0A807A485F23}" presName="iconRect" presStyleLbl="node1" presStyleIdx="3" presStyleCnt="4"/>
      <dgm:spPr>
        <a:blipFill>
          <a:blip xmlns:r="http://schemas.openxmlformats.org/officeDocument/2006/relationships" r:embed="rId7">
            <a:extLs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e"/>
        </a:ext>
      </dgm:extLst>
    </dgm:pt>
    <dgm:pt modelId="{2D39018F-8365-47B0-BF7B-35E5FB6098BF}" type="pres">
      <dgm:prSet presAssocID="{5A9346E7-9771-4B0C-9B32-0A807A485F23}" presName="spaceRect" presStyleCnt="0"/>
      <dgm:spPr/>
    </dgm:pt>
    <dgm:pt modelId="{79C0E6AD-6119-453E-B8CB-63CBAEC3A8E1}" type="pres">
      <dgm:prSet presAssocID="{5A9346E7-9771-4B0C-9B32-0A807A485F23}" presName="textRect" presStyleLbl="revTx" presStyleIdx="3" presStyleCnt="4">
        <dgm:presLayoutVars>
          <dgm:chMax val="1"/>
          <dgm:chPref val="1"/>
        </dgm:presLayoutVars>
      </dgm:prSet>
      <dgm:spPr/>
      <dgm:t>
        <a:bodyPr/>
        <a:lstStyle/>
        <a:p>
          <a:endParaRPr lang="fr-FR"/>
        </a:p>
      </dgm:t>
    </dgm:pt>
  </dgm:ptLst>
  <dgm:cxnLst>
    <dgm:cxn modelId="{A5821775-1CAA-4B1E-ADC6-6516E4637A59}" type="presOf" srcId="{C62A8327-78A5-45F3-9F92-160768165075}" destId="{5E24260F-3E65-4C25-ACD9-ADAE97CDA60D}" srcOrd="0" destOrd="0" presId="urn:microsoft.com/office/officeart/2018/5/layout/IconCircleLabelList"/>
    <dgm:cxn modelId="{0E3908D2-702D-4D51-A3C2-879B0CB60320}" srcId="{C62A8327-78A5-45F3-9F92-160768165075}" destId="{660FEDAC-4265-42E1-8784-270376ECA4E5}" srcOrd="0" destOrd="0" parTransId="{CCEFAD7C-6CAA-4590-A2B2-6B25EBC1D002}" sibTransId="{0F762D7B-BB9D-468D-B25E-D72E033A1854}"/>
    <dgm:cxn modelId="{C3A4958B-B7A4-46ED-8F9A-79FF70603287}" type="presOf" srcId="{660FEDAC-4265-42E1-8784-270376ECA4E5}" destId="{0F13B919-BF3D-4D89-96F8-1D711A30108D}" srcOrd="0" destOrd="0" presId="urn:microsoft.com/office/officeart/2018/5/layout/IconCircleLabelList"/>
    <dgm:cxn modelId="{87336ED7-B60C-4740-BC17-C96982FE857A}" type="presOf" srcId="{287C4336-2160-42D7-9BED-08091871F99C}" destId="{F665E915-1253-4654-A038-B6D37EBE8395}" srcOrd="0" destOrd="0" presId="urn:microsoft.com/office/officeart/2018/5/layout/IconCircleLabelList"/>
    <dgm:cxn modelId="{B5B9F640-8805-4F01-A9F5-9EA1A1A53144}" type="presOf" srcId="{F5290D3E-5639-486A-9B2E-7AFEE1843E2E}" destId="{AB85712A-A637-494C-B438-BACF3AC3A302}" srcOrd="0" destOrd="0" presId="urn:microsoft.com/office/officeart/2018/5/layout/IconCircleLabelList"/>
    <dgm:cxn modelId="{70786281-B871-4621-847C-5E57F7314126}" srcId="{C62A8327-78A5-45F3-9F92-160768165075}" destId="{287C4336-2160-42D7-9BED-08091871F99C}" srcOrd="1" destOrd="0" parTransId="{AC169663-AC47-4F66-AE9B-0E95515EE282}" sibTransId="{7101431B-8890-4BAB-A2BC-DB6F41C9673B}"/>
    <dgm:cxn modelId="{D0AF23CF-BB6D-4FC9-86A1-F2984BE3DB68}" srcId="{C62A8327-78A5-45F3-9F92-160768165075}" destId="{5A9346E7-9771-4B0C-9B32-0A807A485F23}" srcOrd="3" destOrd="0" parTransId="{E03F1076-72FA-4151-A663-D0A267CAF9C1}" sibTransId="{A617159B-5FA6-4B53-A864-53D569ED81E3}"/>
    <dgm:cxn modelId="{0187D819-481B-43B6-8DB8-61624BA61B32}" type="presOf" srcId="{5A9346E7-9771-4B0C-9B32-0A807A485F23}" destId="{79C0E6AD-6119-453E-B8CB-63CBAEC3A8E1}" srcOrd="0" destOrd="0" presId="urn:microsoft.com/office/officeart/2018/5/layout/IconCircleLabelList"/>
    <dgm:cxn modelId="{1B54D62E-F881-4FC0-8007-728DB18A89F5}" srcId="{C62A8327-78A5-45F3-9F92-160768165075}" destId="{F5290D3E-5639-486A-9B2E-7AFEE1843E2E}" srcOrd="2" destOrd="0" parTransId="{4A5C35AE-C6D4-428E-8B2D-0F6FDA816349}" sibTransId="{B114331F-646A-44DA-A94E-E3A5A60AAB48}"/>
    <dgm:cxn modelId="{C15C0270-06C3-4412-AE0E-2733129DC250}" type="presParOf" srcId="{5E24260F-3E65-4C25-ACD9-ADAE97CDA60D}" destId="{201EF1C8-E896-4ECF-8924-3842090B63A4}" srcOrd="0" destOrd="0" presId="urn:microsoft.com/office/officeart/2018/5/layout/IconCircleLabelList"/>
    <dgm:cxn modelId="{757EC3C3-2BE9-4625-ADBB-116CA91FDBD3}" type="presParOf" srcId="{201EF1C8-E896-4ECF-8924-3842090B63A4}" destId="{E9D5084B-15B7-4FC9-8589-39A61F89574A}" srcOrd="0" destOrd="0" presId="urn:microsoft.com/office/officeart/2018/5/layout/IconCircleLabelList"/>
    <dgm:cxn modelId="{9DB3F8E6-5252-4339-A244-CC161D65D374}" type="presParOf" srcId="{201EF1C8-E896-4ECF-8924-3842090B63A4}" destId="{6213A62F-D857-420A-9868-0C6ACD9CF2A2}" srcOrd="1" destOrd="0" presId="urn:microsoft.com/office/officeart/2018/5/layout/IconCircleLabelList"/>
    <dgm:cxn modelId="{3B34355D-7233-4034-B7CE-A1630E257A7C}" type="presParOf" srcId="{201EF1C8-E896-4ECF-8924-3842090B63A4}" destId="{5066FDEB-101F-4A02-B263-D771ADD9B6C5}" srcOrd="2" destOrd="0" presId="urn:microsoft.com/office/officeart/2018/5/layout/IconCircleLabelList"/>
    <dgm:cxn modelId="{B555B84E-8068-48D3-BAEE-584FECDF1B1C}" type="presParOf" srcId="{201EF1C8-E896-4ECF-8924-3842090B63A4}" destId="{0F13B919-BF3D-4D89-96F8-1D711A30108D}" srcOrd="3" destOrd="0" presId="urn:microsoft.com/office/officeart/2018/5/layout/IconCircleLabelList"/>
    <dgm:cxn modelId="{651C6638-028C-466B-9FA4-FD678DD4E082}" type="presParOf" srcId="{5E24260F-3E65-4C25-ACD9-ADAE97CDA60D}" destId="{B4AF82D5-36B0-41F4-8554-664DED86C973}" srcOrd="1" destOrd="0" presId="urn:microsoft.com/office/officeart/2018/5/layout/IconCircleLabelList"/>
    <dgm:cxn modelId="{AD17AB67-D100-4B38-AC97-5CA54E99AD93}" type="presParOf" srcId="{5E24260F-3E65-4C25-ACD9-ADAE97CDA60D}" destId="{FCC034D2-385D-4E96-B86F-0B054EC5D079}" srcOrd="2" destOrd="0" presId="urn:microsoft.com/office/officeart/2018/5/layout/IconCircleLabelList"/>
    <dgm:cxn modelId="{5BC0AFF1-A322-40B6-98F2-FF102DAE06ED}" type="presParOf" srcId="{FCC034D2-385D-4E96-B86F-0B054EC5D079}" destId="{3F30A610-A554-45CE-90E5-664E87E81EC2}" srcOrd="0" destOrd="0" presId="urn:microsoft.com/office/officeart/2018/5/layout/IconCircleLabelList"/>
    <dgm:cxn modelId="{C9B7C54C-D1B7-484F-BBBA-831D176A3EAE}" type="presParOf" srcId="{FCC034D2-385D-4E96-B86F-0B054EC5D079}" destId="{D73C0CE8-7982-4020-85F7-DF190E38D428}" srcOrd="1" destOrd="0" presId="urn:microsoft.com/office/officeart/2018/5/layout/IconCircleLabelList"/>
    <dgm:cxn modelId="{1600C985-47F5-4E28-B3B8-476232C83881}" type="presParOf" srcId="{FCC034D2-385D-4E96-B86F-0B054EC5D079}" destId="{2C250039-0CDF-4A7B-935F-75EC9C9F8E44}" srcOrd="2" destOrd="0" presId="urn:microsoft.com/office/officeart/2018/5/layout/IconCircleLabelList"/>
    <dgm:cxn modelId="{BF33C594-3EB9-4A64-8961-1F604D7223BC}" type="presParOf" srcId="{FCC034D2-385D-4E96-B86F-0B054EC5D079}" destId="{F665E915-1253-4654-A038-B6D37EBE8395}" srcOrd="3" destOrd="0" presId="urn:microsoft.com/office/officeart/2018/5/layout/IconCircleLabelList"/>
    <dgm:cxn modelId="{88F77B05-ACAA-4EF0-99B7-D5684A7FF06F}" type="presParOf" srcId="{5E24260F-3E65-4C25-ACD9-ADAE97CDA60D}" destId="{A574271A-780C-42BC-8DE3-54759EAE95F1}" srcOrd="3" destOrd="0" presId="urn:microsoft.com/office/officeart/2018/5/layout/IconCircleLabelList"/>
    <dgm:cxn modelId="{3C4717D4-E27E-4EEF-9E52-89E1DF261DA7}" type="presParOf" srcId="{5E24260F-3E65-4C25-ACD9-ADAE97CDA60D}" destId="{A5905D6A-7D6F-42FB-98DD-2040868F5B9C}" srcOrd="4" destOrd="0" presId="urn:microsoft.com/office/officeart/2018/5/layout/IconCircleLabelList"/>
    <dgm:cxn modelId="{C06EDA2A-6D4F-45EF-89C7-3D8DAB2B9F26}" type="presParOf" srcId="{A5905D6A-7D6F-42FB-98DD-2040868F5B9C}" destId="{9449B649-B72C-4FBB-86E1-917AB8B23170}" srcOrd="0" destOrd="0" presId="urn:microsoft.com/office/officeart/2018/5/layout/IconCircleLabelList"/>
    <dgm:cxn modelId="{865B7133-E303-4D49-9D2C-CAA7A565EA9F}" type="presParOf" srcId="{A5905D6A-7D6F-42FB-98DD-2040868F5B9C}" destId="{1B73B58D-7899-4B9D-B7F5-295B0EC878DD}" srcOrd="1" destOrd="0" presId="urn:microsoft.com/office/officeart/2018/5/layout/IconCircleLabelList"/>
    <dgm:cxn modelId="{EDF42BBE-4EFE-498D-A004-EB380322F114}" type="presParOf" srcId="{A5905D6A-7D6F-42FB-98DD-2040868F5B9C}" destId="{56651F7C-C37C-4D4D-9ADB-46CDD65CC4A3}" srcOrd="2" destOrd="0" presId="urn:microsoft.com/office/officeart/2018/5/layout/IconCircleLabelList"/>
    <dgm:cxn modelId="{496438EE-EAA8-4872-A4B3-F7C0F6C0421B}" type="presParOf" srcId="{A5905D6A-7D6F-42FB-98DD-2040868F5B9C}" destId="{AB85712A-A637-494C-B438-BACF3AC3A302}" srcOrd="3" destOrd="0" presId="urn:microsoft.com/office/officeart/2018/5/layout/IconCircleLabelList"/>
    <dgm:cxn modelId="{4CF016B5-76AD-4DC3-97D7-555BB77874C8}" type="presParOf" srcId="{5E24260F-3E65-4C25-ACD9-ADAE97CDA60D}" destId="{01419DA4-51A9-4E9F-A307-EE84997E3862}" srcOrd="5" destOrd="0" presId="urn:microsoft.com/office/officeart/2018/5/layout/IconCircleLabelList"/>
    <dgm:cxn modelId="{0A070F16-CDC9-46BE-8AC2-DDFBB5310419}" type="presParOf" srcId="{5E24260F-3E65-4C25-ACD9-ADAE97CDA60D}" destId="{8E53F9C8-7509-4478-940E-04D44917F078}" srcOrd="6" destOrd="0" presId="urn:microsoft.com/office/officeart/2018/5/layout/IconCircleLabelList"/>
    <dgm:cxn modelId="{F24F5A7A-4D2E-43A6-90DC-577241E5F230}" type="presParOf" srcId="{8E53F9C8-7509-4478-940E-04D44917F078}" destId="{ABBC7D31-2456-44D1-A084-FD485246E296}" srcOrd="0" destOrd="0" presId="urn:microsoft.com/office/officeart/2018/5/layout/IconCircleLabelList"/>
    <dgm:cxn modelId="{65F3C8E2-EE0A-4DC0-89E3-51546F6CB3FE}" type="presParOf" srcId="{8E53F9C8-7509-4478-940E-04D44917F078}" destId="{0849BC83-2A51-4D0A-9DCF-9790874ABB14}" srcOrd="1" destOrd="0" presId="urn:microsoft.com/office/officeart/2018/5/layout/IconCircleLabelList"/>
    <dgm:cxn modelId="{72587DCA-B039-43D3-8443-150F58705D51}" type="presParOf" srcId="{8E53F9C8-7509-4478-940E-04D44917F078}" destId="{2D39018F-8365-47B0-BF7B-35E5FB6098BF}" srcOrd="2" destOrd="0" presId="urn:microsoft.com/office/officeart/2018/5/layout/IconCircleLabelList"/>
    <dgm:cxn modelId="{21FAB721-9495-43CE-909E-9D24893706E7}" type="presParOf" srcId="{8E53F9C8-7509-4478-940E-04D44917F078}" destId="{79C0E6AD-6119-453E-B8CB-63CBAEC3A8E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27D893-B40A-42FA-819E-2A7AA3C2BDF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CA"/>
        </a:p>
      </dgm:t>
    </dgm:pt>
    <dgm:pt modelId="{6FD520DE-50DF-4D16-8AC6-3C3BE5C65DEA}">
      <dgm:prSet phldrT="[Texte]" phldr="0"/>
      <dgm:spPr/>
      <dgm:t>
        <a:bodyPr/>
        <a:lstStyle/>
        <a:p>
          <a:pPr rtl="0"/>
          <a:r>
            <a:rPr lang="fr-CA" dirty="0">
              <a:latin typeface="Corbel" panose="020B0503020204020204"/>
            </a:rPr>
            <a:t> </a:t>
          </a:r>
          <a:r>
            <a:rPr lang="fr-CA" b="0" i="0" u="none" strike="noStrike" cap="none" baseline="0" noProof="0" dirty="0">
              <a:latin typeface="Corbel"/>
            </a:rPr>
            <a:t>-</a:t>
          </a:r>
          <a:r>
            <a:rPr lang="fr-CA" b="0" i="0" u="none" strike="noStrike" cap="none" baseline="0" noProof="0" dirty="0">
              <a:latin typeface="Tisa Offc Serif Pro"/>
            </a:rPr>
            <a:t>Une réaction </a:t>
          </a:r>
          <a:r>
            <a:rPr lang="fr-CA" b="1" i="0" u="none" strike="noStrike" cap="none" baseline="0" noProof="0" dirty="0">
              <a:latin typeface="Tisa Offc Serif Pro"/>
            </a:rPr>
            <a:t>normale</a:t>
          </a:r>
          <a:r>
            <a:rPr lang="fr-CA" b="0" i="0" u="none" strike="noStrike" cap="none" baseline="0" noProof="0" dirty="0">
              <a:latin typeface="Tisa Offc Serif Pro"/>
            </a:rPr>
            <a:t> et vécue par tout le monde</a:t>
          </a:r>
        </a:p>
      </dgm:t>
    </dgm:pt>
    <dgm:pt modelId="{B6FCA468-0B46-474C-B841-AC9A29DD4C76}" type="parTrans" cxnId="{00C391A0-0D08-4176-A49D-BEDA53A9D7D8}">
      <dgm:prSet/>
      <dgm:spPr/>
      <dgm:t>
        <a:bodyPr/>
        <a:lstStyle/>
        <a:p>
          <a:endParaRPr lang="fr-CA"/>
        </a:p>
      </dgm:t>
    </dgm:pt>
    <dgm:pt modelId="{A9EBADF8-C393-449E-8B31-6B7094869E22}" type="sibTrans" cxnId="{00C391A0-0D08-4176-A49D-BEDA53A9D7D8}">
      <dgm:prSet/>
      <dgm:spPr/>
      <dgm:t>
        <a:bodyPr/>
        <a:lstStyle/>
        <a:p>
          <a:endParaRPr lang="fr-CA"/>
        </a:p>
      </dgm:t>
    </dgm:pt>
    <dgm:pt modelId="{693C26F0-887B-4A6C-8F0F-8CE96DDFDDD8}">
      <dgm:prSet phldrT="[Texte]" phldr="0"/>
      <dgm:spPr/>
      <dgm:t>
        <a:bodyPr/>
        <a:lstStyle/>
        <a:p>
          <a:pPr rtl="0"/>
          <a:r>
            <a:rPr lang="fr-CA" dirty="0">
              <a:latin typeface="Tisa Offc Serif Pro"/>
            </a:rPr>
            <a:t> -Une réponse </a:t>
          </a:r>
          <a:r>
            <a:rPr lang="fr-CA" b="1" dirty="0">
              <a:latin typeface="Tisa Offc Serif Pro"/>
            </a:rPr>
            <a:t>physique </a:t>
          </a:r>
          <a:r>
            <a:rPr lang="fr-CA" b="0" dirty="0">
              <a:latin typeface="Tisa Offc Serif Pro"/>
            </a:rPr>
            <a:t>de ton corps face au danger </a:t>
          </a:r>
          <a:r>
            <a:rPr lang="fr-CA" b="1" dirty="0">
              <a:latin typeface="Tisa Offc Serif Pro"/>
            </a:rPr>
            <a:t>immédiat</a:t>
          </a:r>
        </a:p>
      </dgm:t>
    </dgm:pt>
    <dgm:pt modelId="{FE2B3EBC-B0B1-4C04-8EA2-4976AC941851}" type="parTrans" cxnId="{AB722383-B692-40B3-986A-6C23295F6779}">
      <dgm:prSet/>
      <dgm:spPr/>
      <dgm:t>
        <a:bodyPr/>
        <a:lstStyle/>
        <a:p>
          <a:endParaRPr lang="fr-CA"/>
        </a:p>
      </dgm:t>
    </dgm:pt>
    <dgm:pt modelId="{54CE10A7-77E9-46D2-AFBA-FF2B2B1F69A0}" type="sibTrans" cxnId="{AB722383-B692-40B3-986A-6C23295F6779}">
      <dgm:prSet/>
      <dgm:spPr/>
      <dgm:t>
        <a:bodyPr/>
        <a:lstStyle/>
        <a:p>
          <a:endParaRPr lang="fr-CA"/>
        </a:p>
      </dgm:t>
    </dgm:pt>
    <dgm:pt modelId="{381D0795-6554-41A9-A1CD-729CFDA76107}">
      <dgm:prSet phldrT="[Texte]" phldr="0"/>
      <dgm:spPr/>
      <dgm:t>
        <a:bodyPr/>
        <a:lstStyle/>
        <a:p>
          <a:pPr rtl="0"/>
          <a:r>
            <a:rPr lang="fr-CA" dirty="0">
              <a:latin typeface="Tisa Offc Serif Pro"/>
            </a:rPr>
            <a:t> -Une énergie qui nous met </a:t>
          </a:r>
          <a:r>
            <a:rPr lang="fr-CA" b="0" dirty="0">
              <a:latin typeface="Tisa Offc Serif Pro"/>
            </a:rPr>
            <a:t>en</a:t>
          </a:r>
          <a:r>
            <a:rPr lang="fr-CA" b="1" dirty="0">
              <a:latin typeface="Tisa Offc Serif Pro"/>
            </a:rPr>
            <a:t> action</a:t>
          </a:r>
        </a:p>
      </dgm:t>
    </dgm:pt>
    <dgm:pt modelId="{3C83CCEF-B93A-4BD8-9066-650805B0D9F4}" type="parTrans" cxnId="{BE100C3C-3181-4D68-91C8-6F966A761ED8}">
      <dgm:prSet/>
      <dgm:spPr/>
      <dgm:t>
        <a:bodyPr/>
        <a:lstStyle/>
        <a:p>
          <a:endParaRPr lang="fr-CA"/>
        </a:p>
      </dgm:t>
    </dgm:pt>
    <dgm:pt modelId="{9AA4F674-82E7-4F3C-9CC6-E8827E805C78}" type="sibTrans" cxnId="{BE100C3C-3181-4D68-91C8-6F966A761ED8}">
      <dgm:prSet/>
      <dgm:spPr/>
      <dgm:t>
        <a:bodyPr/>
        <a:lstStyle/>
        <a:p>
          <a:endParaRPr lang="fr-CA"/>
        </a:p>
      </dgm:t>
    </dgm:pt>
    <dgm:pt modelId="{D68CC1F4-F771-492C-A90D-EDC98A5BFA80}">
      <dgm:prSet phldr="0"/>
      <dgm:spPr/>
      <dgm:t>
        <a:bodyPr/>
        <a:lstStyle/>
        <a:p>
          <a:pPr rtl="0"/>
          <a:r>
            <a:rPr lang="fr-CA" dirty="0">
              <a:latin typeface="Tisa Offc Serif Pro"/>
            </a:rPr>
            <a:t> -Une fonction pour </a:t>
          </a:r>
          <a:r>
            <a:rPr lang="fr-CA" b="1" dirty="0">
              <a:latin typeface="Tisa Offc Serif Pro"/>
            </a:rPr>
            <a:t>survivre</a:t>
          </a:r>
          <a:r>
            <a:rPr lang="fr-CA" b="0" dirty="0">
              <a:latin typeface="Tisa Offc Serif Pro"/>
            </a:rPr>
            <a:t> face à une menace</a:t>
          </a:r>
        </a:p>
      </dgm:t>
    </dgm:pt>
    <dgm:pt modelId="{171E72BC-2DEA-441F-8239-D3A55A749F29}" type="parTrans" cxnId="{B4461F72-13B7-43CB-9FF3-9D2733A8303A}">
      <dgm:prSet/>
      <dgm:spPr/>
      <dgm:t>
        <a:bodyPr/>
        <a:lstStyle/>
        <a:p>
          <a:endParaRPr lang="en-CA"/>
        </a:p>
      </dgm:t>
    </dgm:pt>
    <dgm:pt modelId="{C30A032A-FC0A-4EA1-9095-181F75EB805B}" type="sibTrans" cxnId="{B4461F72-13B7-43CB-9FF3-9D2733A8303A}">
      <dgm:prSet/>
      <dgm:spPr/>
      <dgm:t>
        <a:bodyPr/>
        <a:lstStyle/>
        <a:p>
          <a:endParaRPr lang="fr-CA"/>
        </a:p>
      </dgm:t>
    </dgm:pt>
    <dgm:pt modelId="{521DBA7D-EEDF-48E2-B72B-F7D4A7340397}" type="pres">
      <dgm:prSet presAssocID="{8C27D893-B40A-42FA-819E-2A7AA3C2BDFA}" presName="linear" presStyleCnt="0">
        <dgm:presLayoutVars>
          <dgm:animLvl val="lvl"/>
          <dgm:resizeHandles val="exact"/>
        </dgm:presLayoutVars>
      </dgm:prSet>
      <dgm:spPr/>
      <dgm:t>
        <a:bodyPr/>
        <a:lstStyle/>
        <a:p>
          <a:endParaRPr lang="fr-FR"/>
        </a:p>
      </dgm:t>
    </dgm:pt>
    <dgm:pt modelId="{65AC27DA-F582-46AE-9034-5D54D9591D66}" type="pres">
      <dgm:prSet presAssocID="{6FD520DE-50DF-4D16-8AC6-3C3BE5C65DEA}" presName="parentText" presStyleLbl="node1" presStyleIdx="0" presStyleCnt="4">
        <dgm:presLayoutVars>
          <dgm:chMax val="0"/>
          <dgm:bulletEnabled val="1"/>
        </dgm:presLayoutVars>
      </dgm:prSet>
      <dgm:spPr/>
      <dgm:t>
        <a:bodyPr/>
        <a:lstStyle/>
        <a:p>
          <a:endParaRPr lang="fr-FR"/>
        </a:p>
      </dgm:t>
    </dgm:pt>
    <dgm:pt modelId="{3F96E969-BBC8-4D6E-8610-40A4BF337DA6}" type="pres">
      <dgm:prSet presAssocID="{A9EBADF8-C393-449E-8B31-6B7094869E22}" presName="spacer" presStyleCnt="0"/>
      <dgm:spPr/>
    </dgm:pt>
    <dgm:pt modelId="{BF0BD3A8-EEC3-4B04-A9D7-F000DA5BBAC0}" type="pres">
      <dgm:prSet presAssocID="{693C26F0-887B-4A6C-8F0F-8CE96DDFDDD8}" presName="parentText" presStyleLbl="node1" presStyleIdx="1" presStyleCnt="4">
        <dgm:presLayoutVars>
          <dgm:chMax val="0"/>
          <dgm:bulletEnabled val="1"/>
        </dgm:presLayoutVars>
      </dgm:prSet>
      <dgm:spPr/>
      <dgm:t>
        <a:bodyPr/>
        <a:lstStyle/>
        <a:p>
          <a:endParaRPr lang="fr-FR"/>
        </a:p>
      </dgm:t>
    </dgm:pt>
    <dgm:pt modelId="{192C28F8-01CC-40D7-96D7-2ADAEDA29D60}" type="pres">
      <dgm:prSet presAssocID="{54CE10A7-77E9-46D2-AFBA-FF2B2B1F69A0}" presName="spacer" presStyleCnt="0"/>
      <dgm:spPr/>
    </dgm:pt>
    <dgm:pt modelId="{4DCAE177-0426-4668-AA80-96BDE701DB89}" type="pres">
      <dgm:prSet presAssocID="{D68CC1F4-F771-492C-A90D-EDC98A5BFA80}" presName="parentText" presStyleLbl="node1" presStyleIdx="2" presStyleCnt="4">
        <dgm:presLayoutVars>
          <dgm:chMax val="0"/>
          <dgm:bulletEnabled val="1"/>
        </dgm:presLayoutVars>
      </dgm:prSet>
      <dgm:spPr/>
      <dgm:t>
        <a:bodyPr/>
        <a:lstStyle/>
        <a:p>
          <a:endParaRPr lang="fr-FR"/>
        </a:p>
      </dgm:t>
    </dgm:pt>
    <dgm:pt modelId="{576D95B1-EC66-40B3-B6BA-740C0AEF1F60}" type="pres">
      <dgm:prSet presAssocID="{C30A032A-FC0A-4EA1-9095-181F75EB805B}" presName="spacer" presStyleCnt="0"/>
      <dgm:spPr/>
    </dgm:pt>
    <dgm:pt modelId="{0B92CFC6-6D22-4DBA-B5B0-ED93132CA615}" type="pres">
      <dgm:prSet presAssocID="{381D0795-6554-41A9-A1CD-729CFDA76107}" presName="parentText" presStyleLbl="node1" presStyleIdx="3" presStyleCnt="4">
        <dgm:presLayoutVars>
          <dgm:chMax val="0"/>
          <dgm:bulletEnabled val="1"/>
        </dgm:presLayoutVars>
      </dgm:prSet>
      <dgm:spPr/>
      <dgm:t>
        <a:bodyPr/>
        <a:lstStyle/>
        <a:p>
          <a:endParaRPr lang="fr-FR"/>
        </a:p>
      </dgm:t>
    </dgm:pt>
  </dgm:ptLst>
  <dgm:cxnLst>
    <dgm:cxn modelId="{1D6D8B77-8658-4AA7-AE6B-6B188F2DA733}" type="presOf" srcId="{6FD520DE-50DF-4D16-8AC6-3C3BE5C65DEA}" destId="{65AC27DA-F582-46AE-9034-5D54D9591D66}" srcOrd="0" destOrd="0" presId="urn:microsoft.com/office/officeart/2005/8/layout/vList2"/>
    <dgm:cxn modelId="{00C391A0-0D08-4176-A49D-BEDA53A9D7D8}" srcId="{8C27D893-B40A-42FA-819E-2A7AA3C2BDFA}" destId="{6FD520DE-50DF-4D16-8AC6-3C3BE5C65DEA}" srcOrd="0" destOrd="0" parTransId="{B6FCA468-0B46-474C-B841-AC9A29DD4C76}" sibTransId="{A9EBADF8-C393-449E-8B31-6B7094869E22}"/>
    <dgm:cxn modelId="{AB722383-B692-40B3-986A-6C23295F6779}" srcId="{8C27D893-B40A-42FA-819E-2A7AA3C2BDFA}" destId="{693C26F0-887B-4A6C-8F0F-8CE96DDFDDD8}" srcOrd="1" destOrd="0" parTransId="{FE2B3EBC-B0B1-4C04-8EA2-4976AC941851}" sibTransId="{54CE10A7-77E9-46D2-AFBA-FF2B2B1F69A0}"/>
    <dgm:cxn modelId="{B4461F72-13B7-43CB-9FF3-9D2733A8303A}" srcId="{8C27D893-B40A-42FA-819E-2A7AA3C2BDFA}" destId="{D68CC1F4-F771-492C-A90D-EDC98A5BFA80}" srcOrd="2" destOrd="0" parTransId="{171E72BC-2DEA-441F-8239-D3A55A749F29}" sibTransId="{C30A032A-FC0A-4EA1-9095-181F75EB805B}"/>
    <dgm:cxn modelId="{2A93F930-19E5-4E6B-B047-F40D44384912}" type="presOf" srcId="{693C26F0-887B-4A6C-8F0F-8CE96DDFDDD8}" destId="{BF0BD3A8-EEC3-4B04-A9D7-F000DA5BBAC0}" srcOrd="0" destOrd="0" presId="urn:microsoft.com/office/officeart/2005/8/layout/vList2"/>
    <dgm:cxn modelId="{A4CB2702-90E6-4D6C-8E6C-7FE1893AFAFB}" type="presOf" srcId="{8C27D893-B40A-42FA-819E-2A7AA3C2BDFA}" destId="{521DBA7D-EEDF-48E2-B72B-F7D4A7340397}" srcOrd="0" destOrd="0" presId="urn:microsoft.com/office/officeart/2005/8/layout/vList2"/>
    <dgm:cxn modelId="{C174702B-1644-42BD-B01F-E98AF3F6F567}" type="presOf" srcId="{D68CC1F4-F771-492C-A90D-EDC98A5BFA80}" destId="{4DCAE177-0426-4668-AA80-96BDE701DB89}" srcOrd="0" destOrd="0" presId="urn:microsoft.com/office/officeart/2005/8/layout/vList2"/>
    <dgm:cxn modelId="{9E6EBFA3-A932-46DA-A5E8-A67972ADE6C6}" type="presOf" srcId="{381D0795-6554-41A9-A1CD-729CFDA76107}" destId="{0B92CFC6-6D22-4DBA-B5B0-ED93132CA615}" srcOrd="0" destOrd="0" presId="urn:microsoft.com/office/officeart/2005/8/layout/vList2"/>
    <dgm:cxn modelId="{BE100C3C-3181-4D68-91C8-6F966A761ED8}" srcId="{8C27D893-B40A-42FA-819E-2A7AA3C2BDFA}" destId="{381D0795-6554-41A9-A1CD-729CFDA76107}" srcOrd="3" destOrd="0" parTransId="{3C83CCEF-B93A-4BD8-9066-650805B0D9F4}" sibTransId="{9AA4F674-82E7-4F3C-9CC6-E8827E805C78}"/>
    <dgm:cxn modelId="{E7FCDDFB-2A35-4500-8EE2-183CFBD5143D}" type="presParOf" srcId="{521DBA7D-EEDF-48E2-B72B-F7D4A7340397}" destId="{65AC27DA-F582-46AE-9034-5D54D9591D66}" srcOrd="0" destOrd="0" presId="urn:microsoft.com/office/officeart/2005/8/layout/vList2"/>
    <dgm:cxn modelId="{BEBFB42C-B731-4CBE-A069-0AEA88B1A946}" type="presParOf" srcId="{521DBA7D-EEDF-48E2-B72B-F7D4A7340397}" destId="{3F96E969-BBC8-4D6E-8610-40A4BF337DA6}" srcOrd="1" destOrd="0" presId="urn:microsoft.com/office/officeart/2005/8/layout/vList2"/>
    <dgm:cxn modelId="{234B7967-B8EB-4396-AE56-4F3CBFB33201}" type="presParOf" srcId="{521DBA7D-EEDF-48E2-B72B-F7D4A7340397}" destId="{BF0BD3A8-EEC3-4B04-A9D7-F000DA5BBAC0}" srcOrd="2" destOrd="0" presId="urn:microsoft.com/office/officeart/2005/8/layout/vList2"/>
    <dgm:cxn modelId="{75A87C66-69EE-4F38-8817-DAB145676F84}" type="presParOf" srcId="{521DBA7D-EEDF-48E2-B72B-F7D4A7340397}" destId="{192C28F8-01CC-40D7-96D7-2ADAEDA29D60}" srcOrd="3" destOrd="0" presId="urn:microsoft.com/office/officeart/2005/8/layout/vList2"/>
    <dgm:cxn modelId="{BAE51A5D-A6DF-4F1B-AD96-C3C1765E8F82}" type="presParOf" srcId="{521DBA7D-EEDF-48E2-B72B-F7D4A7340397}" destId="{4DCAE177-0426-4668-AA80-96BDE701DB89}" srcOrd="4" destOrd="0" presId="urn:microsoft.com/office/officeart/2005/8/layout/vList2"/>
    <dgm:cxn modelId="{6DC7CCD6-8394-4624-91B3-79E6E541E701}" type="presParOf" srcId="{521DBA7D-EEDF-48E2-B72B-F7D4A7340397}" destId="{576D95B1-EC66-40B3-B6BA-740C0AEF1F60}" srcOrd="5" destOrd="0" presId="urn:microsoft.com/office/officeart/2005/8/layout/vList2"/>
    <dgm:cxn modelId="{F3758DF1-82A5-456F-814A-8D3B1A4DA083}" type="presParOf" srcId="{521DBA7D-EEDF-48E2-B72B-F7D4A7340397}" destId="{0B92CFC6-6D22-4DBA-B5B0-ED93132CA61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27D893-B40A-42FA-819E-2A7AA3C2BDF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fr-CA"/>
        </a:p>
      </dgm:t>
    </dgm:pt>
    <dgm:pt modelId="{6FD520DE-50DF-4D16-8AC6-3C3BE5C65DEA}">
      <dgm:prSet phldrT="[Texte]" phldr="0"/>
      <dgm:spPr/>
      <dgm:t>
        <a:bodyPr/>
        <a:lstStyle/>
        <a:p>
          <a:pPr rtl="0"/>
          <a:r>
            <a:rPr lang="fr-CA" dirty="0">
              <a:latin typeface="Tisa Offc Serif Pro"/>
            </a:rPr>
            <a:t> </a:t>
          </a:r>
          <a:r>
            <a:rPr lang="fr-CA" b="0" i="0" u="none" strike="noStrike" cap="none" baseline="0" noProof="0" dirty="0">
              <a:latin typeface="Tisa Offc Serif Pro"/>
            </a:rPr>
            <a:t>-</a:t>
          </a:r>
          <a:r>
            <a:rPr lang="fr-CA" b="1" i="0" u="none" strike="noStrike" cap="none" baseline="0" noProof="0" dirty="0">
              <a:latin typeface="Tisa Offc Serif Pro"/>
            </a:rPr>
            <a:t>L'anticipation </a:t>
          </a:r>
          <a:r>
            <a:rPr lang="fr-CA" b="0" i="0" u="none" strike="noStrike" cap="none" baseline="0" noProof="0" dirty="0">
              <a:latin typeface="Tisa Offc Serif Pro"/>
            </a:rPr>
            <a:t>d'un</a:t>
          </a:r>
          <a:r>
            <a:rPr lang="fr-CA" b="1" i="0" u="none" strike="noStrike" cap="none" baseline="0" noProof="0" dirty="0">
              <a:latin typeface="Tisa Offc Serif Pro"/>
            </a:rPr>
            <a:t> futur </a:t>
          </a:r>
          <a:r>
            <a:rPr lang="fr-CA" b="0" i="0" u="none" strike="noStrike" cap="none" baseline="0" noProof="0" dirty="0">
              <a:latin typeface="Tisa Offc Serif Pro"/>
            </a:rPr>
            <a:t>danger</a:t>
          </a:r>
        </a:p>
      </dgm:t>
    </dgm:pt>
    <dgm:pt modelId="{B6FCA468-0B46-474C-B841-AC9A29DD4C76}" type="parTrans" cxnId="{00C391A0-0D08-4176-A49D-BEDA53A9D7D8}">
      <dgm:prSet/>
      <dgm:spPr/>
      <dgm:t>
        <a:bodyPr/>
        <a:lstStyle/>
        <a:p>
          <a:endParaRPr lang="fr-CA"/>
        </a:p>
      </dgm:t>
    </dgm:pt>
    <dgm:pt modelId="{A9EBADF8-C393-449E-8B31-6B7094869E22}" type="sibTrans" cxnId="{00C391A0-0D08-4176-A49D-BEDA53A9D7D8}">
      <dgm:prSet/>
      <dgm:spPr/>
      <dgm:t>
        <a:bodyPr/>
        <a:lstStyle/>
        <a:p>
          <a:endParaRPr lang="fr-CA"/>
        </a:p>
      </dgm:t>
    </dgm:pt>
    <dgm:pt modelId="{39D5ED64-13BC-4D0E-889E-AB186328BB63}">
      <dgm:prSet phldr="0"/>
      <dgm:spPr/>
      <dgm:t>
        <a:bodyPr/>
        <a:lstStyle/>
        <a:p>
          <a:pPr rtl="0"/>
          <a:r>
            <a:rPr lang="fr-CA" b="0" i="0" u="none" strike="noStrike" cap="none" baseline="0" noProof="0" dirty="0">
              <a:latin typeface="Tisa Offc Serif Pro"/>
            </a:rPr>
            <a:t>-Un état </a:t>
          </a:r>
          <a:r>
            <a:rPr lang="fr-CA" b="1" i="0" u="none" strike="noStrike" cap="none" baseline="0" noProof="0" dirty="0">
              <a:latin typeface="Tisa Offc Serif Pro"/>
            </a:rPr>
            <a:t>émotionnel</a:t>
          </a:r>
        </a:p>
      </dgm:t>
    </dgm:pt>
    <dgm:pt modelId="{525BE32A-0EF0-4566-9646-B4A7FBDF5947}" type="parTrans" cxnId="{1A695FC7-0486-4643-BA2E-913C8C375B1C}">
      <dgm:prSet/>
      <dgm:spPr/>
      <dgm:t>
        <a:bodyPr/>
        <a:lstStyle/>
        <a:p>
          <a:endParaRPr lang="en-CA"/>
        </a:p>
      </dgm:t>
    </dgm:pt>
    <dgm:pt modelId="{0C2D5C99-3EA4-4FAC-B8BB-C8A9863C389C}" type="sibTrans" cxnId="{1A695FC7-0486-4643-BA2E-913C8C375B1C}">
      <dgm:prSet/>
      <dgm:spPr/>
      <dgm:t>
        <a:bodyPr/>
        <a:lstStyle/>
        <a:p>
          <a:endParaRPr lang="en-CA"/>
        </a:p>
      </dgm:t>
    </dgm:pt>
    <dgm:pt modelId="{EC05832B-590D-4DF3-934D-C0654CDC5C88}">
      <dgm:prSet phldr="0"/>
      <dgm:spPr/>
      <dgm:t>
        <a:bodyPr/>
        <a:lstStyle/>
        <a:p>
          <a:pPr rtl="0"/>
          <a:r>
            <a:rPr lang="fr-CA" dirty="0">
              <a:latin typeface="Tisa Offc Serif Pro"/>
            </a:rPr>
            <a:t>-Avoir </a:t>
          </a:r>
          <a:r>
            <a:rPr lang="fr-CA" b="1" dirty="0">
              <a:latin typeface="Tisa Offc Serif Pro"/>
            </a:rPr>
            <a:t>peur </a:t>
          </a:r>
          <a:r>
            <a:rPr lang="fr-CA" dirty="0">
              <a:latin typeface="Tisa Offc Serif Pro"/>
            </a:rPr>
            <a:t>de quelque chose qui n'est pas encore arrivé (inquiétudes)</a:t>
          </a:r>
        </a:p>
      </dgm:t>
    </dgm:pt>
    <dgm:pt modelId="{E782F04B-BD32-4CDA-97EB-3E3ACF072709}" type="parTrans" cxnId="{05627A13-8227-4E85-B24C-8B07CE24CEA6}">
      <dgm:prSet/>
      <dgm:spPr/>
      <dgm:t>
        <a:bodyPr/>
        <a:lstStyle/>
        <a:p>
          <a:endParaRPr lang="en-CA"/>
        </a:p>
      </dgm:t>
    </dgm:pt>
    <dgm:pt modelId="{65FF8A67-F395-4D06-B255-29EAC649A541}" type="sibTrans" cxnId="{05627A13-8227-4E85-B24C-8B07CE24CEA6}">
      <dgm:prSet/>
      <dgm:spPr/>
      <dgm:t>
        <a:bodyPr/>
        <a:lstStyle/>
        <a:p>
          <a:endParaRPr lang="en-CA"/>
        </a:p>
      </dgm:t>
    </dgm:pt>
    <dgm:pt modelId="{AE76F532-03FC-470C-8F4F-30FC24C2BE69}" type="pres">
      <dgm:prSet presAssocID="{8C27D893-B40A-42FA-819E-2A7AA3C2BDFA}" presName="linear" presStyleCnt="0">
        <dgm:presLayoutVars>
          <dgm:animLvl val="lvl"/>
          <dgm:resizeHandles val="exact"/>
        </dgm:presLayoutVars>
      </dgm:prSet>
      <dgm:spPr/>
      <dgm:t>
        <a:bodyPr/>
        <a:lstStyle/>
        <a:p>
          <a:endParaRPr lang="fr-FR"/>
        </a:p>
      </dgm:t>
    </dgm:pt>
    <dgm:pt modelId="{2F731669-EEDC-40A7-A4DB-D6E5E832EDD9}" type="pres">
      <dgm:prSet presAssocID="{6FD520DE-50DF-4D16-8AC6-3C3BE5C65DEA}" presName="parentText" presStyleLbl="node1" presStyleIdx="0" presStyleCnt="3">
        <dgm:presLayoutVars>
          <dgm:chMax val="0"/>
          <dgm:bulletEnabled val="1"/>
        </dgm:presLayoutVars>
      </dgm:prSet>
      <dgm:spPr/>
      <dgm:t>
        <a:bodyPr/>
        <a:lstStyle/>
        <a:p>
          <a:endParaRPr lang="fr-FR"/>
        </a:p>
      </dgm:t>
    </dgm:pt>
    <dgm:pt modelId="{50AF2EF0-222C-4C5F-A707-7B3CD3B6A876}" type="pres">
      <dgm:prSet presAssocID="{A9EBADF8-C393-449E-8B31-6B7094869E22}" presName="spacer" presStyleCnt="0"/>
      <dgm:spPr/>
    </dgm:pt>
    <dgm:pt modelId="{CE2E1E76-6829-49A5-B8C3-CA133E08AE6D}" type="pres">
      <dgm:prSet presAssocID="{39D5ED64-13BC-4D0E-889E-AB186328BB63}" presName="parentText" presStyleLbl="node1" presStyleIdx="1" presStyleCnt="3">
        <dgm:presLayoutVars>
          <dgm:chMax val="0"/>
          <dgm:bulletEnabled val="1"/>
        </dgm:presLayoutVars>
      </dgm:prSet>
      <dgm:spPr/>
      <dgm:t>
        <a:bodyPr/>
        <a:lstStyle/>
        <a:p>
          <a:endParaRPr lang="fr-FR"/>
        </a:p>
      </dgm:t>
    </dgm:pt>
    <dgm:pt modelId="{2F12E131-0ABF-4A66-802C-6D055327D008}" type="pres">
      <dgm:prSet presAssocID="{0C2D5C99-3EA4-4FAC-B8BB-C8A9863C389C}" presName="spacer" presStyleCnt="0"/>
      <dgm:spPr/>
    </dgm:pt>
    <dgm:pt modelId="{2568E869-A4F3-4B2F-8D69-641F127E9D67}" type="pres">
      <dgm:prSet presAssocID="{EC05832B-590D-4DF3-934D-C0654CDC5C88}" presName="parentText" presStyleLbl="node1" presStyleIdx="2" presStyleCnt="3">
        <dgm:presLayoutVars>
          <dgm:chMax val="0"/>
          <dgm:bulletEnabled val="1"/>
        </dgm:presLayoutVars>
      </dgm:prSet>
      <dgm:spPr/>
      <dgm:t>
        <a:bodyPr/>
        <a:lstStyle/>
        <a:p>
          <a:endParaRPr lang="fr-FR"/>
        </a:p>
      </dgm:t>
    </dgm:pt>
  </dgm:ptLst>
  <dgm:cxnLst>
    <dgm:cxn modelId="{02D7776E-A61B-466C-9B39-5FAC6289C42E}" type="presOf" srcId="{6FD520DE-50DF-4D16-8AC6-3C3BE5C65DEA}" destId="{2F731669-EEDC-40A7-A4DB-D6E5E832EDD9}" srcOrd="0" destOrd="0" presId="urn:microsoft.com/office/officeart/2005/8/layout/vList2"/>
    <dgm:cxn modelId="{BBDD5A40-A177-4EFF-86D5-5751EDD3085C}" type="presOf" srcId="{EC05832B-590D-4DF3-934D-C0654CDC5C88}" destId="{2568E869-A4F3-4B2F-8D69-641F127E9D67}" srcOrd="0" destOrd="0" presId="urn:microsoft.com/office/officeart/2005/8/layout/vList2"/>
    <dgm:cxn modelId="{05627A13-8227-4E85-B24C-8B07CE24CEA6}" srcId="{8C27D893-B40A-42FA-819E-2A7AA3C2BDFA}" destId="{EC05832B-590D-4DF3-934D-C0654CDC5C88}" srcOrd="2" destOrd="0" parTransId="{E782F04B-BD32-4CDA-97EB-3E3ACF072709}" sibTransId="{65FF8A67-F395-4D06-B255-29EAC649A541}"/>
    <dgm:cxn modelId="{00C391A0-0D08-4176-A49D-BEDA53A9D7D8}" srcId="{8C27D893-B40A-42FA-819E-2A7AA3C2BDFA}" destId="{6FD520DE-50DF-4D16-8AC6-3C3BE5C65DEA}" srcOrd="0" destOrd="0" parTransId="{B6FCA468-0B46-474C-B841-AC9A29DD4C76}" sibTransId="{A9EBADF8-C393-449E-8B31-6B7094869E22}"/>
    <dgm:cxn modelId="{0DC96C75-FBB2-4364-A67E-6EAE0AD1BE91}" type="presOf" srcId="{8C27D893-B40A-42FA-819E-2A7AA3C2BDFA}" destId="{AE76F532-03FC-470C-8F4F-30FC24C2BE69}" srcOrd="0" destOrd="0" presId="urn:microsoft.com/office/officeart/2005/8/layout/vList2"/>
    <dgm:cxn modelId="{715412BB-0364-4771-8982-C1CE43A4A276}" type="presOf" srcId="{39D5ED64-13BC-4D0E-889E-AB186328BB63}" destId="{CE2E1E76-6829-49A5-B8C3-CA133E08AE6D}" srcOrd="0" destOrd="0" presId="urn:microsoft.com/office/officeart/2005/8/layout/vList2"/>
    <dgm:cxn modelId="{1A695FC7-0486-4643-BA2E-913C8C375B1C}" srcId="{8C27D893-B40A-42FA-819E-2A7AA3C2BDFA}" destId="{39D5ED64-13BC-4D0E-889E-AB186328BB63}" srcOrd="1" destOrd="0" parTransId="{525BE32A-0EF0-4566-9646-B4A7FBDF5947}" sibTransId="{0C2D5C99-3EA4-4FAC-B8BB-C8A9863C389C}"/>
    <dgm:cxn modelId="{ECD2FEE2-730F-4187-BE70-42F2B4D38B07}" type="presParOf" srcId="{AE76F532-03FC-470C-8F4F-30FC24C2BE69}" destId="{2F731669-EEDC-40A7-A4DB-D6E5E832EDD9}" srcOrd="0" destOrd="0" presId="urn:microsoft.com/office/officeart/2005/8/layout/vList2"/>
    <dgm:cxn modelId="{3B5362BE-14FA-4EC9-98DE-12A7E9017103}" type="presParOf" srcId="{AE76F532-03FC-470C-8F4F-30FC24C2BE69}" destId="{50AF2EF0-222C-4C5F-A707-7B3CD3B6A876}" srcOrd="1" destOrd="0" presId="urn:microsoft.com/office/officeart/2005/8/layout/vList2"/>
    <dgm:cxn modelId="{EED13A8A-67C9-410C-98CE-8C4944CC59F2}" type="presParOf" srcId="{AE76F532-03FC-470C-8F4F-30FC24C2BE69}" destId="{CE2E1E76-6829-49A5-B8C3-CA133E08AE6D}" srcOrd="2" destOrd="0" presId="urn:microsoft.com/office/officeart/2005/8/layout/vList2"/>
    <dgm:cxn modelId="{2BF4B1D2-4FA0-4EFA-B080-DEBB55554EA6}" type="presParOf" srcId="{AE76F532-03FC-470C-8F4F-30FC24C2BE69}" destId="{2F12E131-0ABF-4A66-802C-6D055327D008}" srcOrd="3" destOrd="0" presId="urn:microsoft.com/office/officeart/2005/8/layout/vList2"/>
    <dgm:cxn modelId="{79F49EB2-5014-4038-AA21-9ECBFFDEDB8F}" type="presParOf" srcId="{AE76F532-03FC-470C-8F4F-30FC24C2BE69}" destId="{2568E869-A4F3-4B2F-8D69-641F127E9D6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99A63D-FB1B-4A59-808A-CCFD61C86831}"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fr-CA"/>
        </a:p>
      </dgm:t>
    </dgm:pt>
    <dgm:pt modelId="{FF674695-0D36-4939-8625-2B046AA3867D}">
      <dgm:prSet phldrT="[Texte]" phldr="0"/>
      <dgm:spPr/>
      <dgm:t>
        <a:bodyPr/>
        <a:lstStyle/>
        <a:p>
          <a:pPr rtl="0"/>
          <a:r>
            <a:rPr lang="fr-CA" b="1" dirty="0">
              <a:latin typeface="Tisa Offc Serif Pro"/>
            </a:rPr>
            <a:t>Sens de contrôle faible</a:t>
          </a:r>
          <a:endParaRPr lang="fr-CA" b="1" i="0" u="none" strike="noStrike" cap="none" baseline="0" noProof="0" dirty="0">
            <a:latin typeface="Tisa Offc Serif Pro"/>
          </a:endParaRPr>
        </a:p>
      </dgm:t>
    </dgm:pt>
    <dgm:pt modelId="{41673DEA-4ED5-482B-A842-9E21B76682B4}" type="parTrans" cxnId="{40D4FF66-FFD9-474E-A95B-695E85C5AFB5}">
      <dgm:prSet/>
      <dgm:spPr/>
      <dgm:t>
        <a:bodyPr/>
        <a:lstStyle/>
        <a:p>
          <a:endParaRPr lang="fr-CA"/>
        </a:p>
      </dgm:t>
    </dgm:pt>
    <dgm:pt modelId="{DF13E0AA-A3BC-4D30-A491-F636B00ACB77}" type="sibTrans" cxnId="{40D4FF66-FFD9-474E-A95B-695E85C5AFB5}">
      <dgm:prSet/>
      <dgm:spPr/>
      <dgm:t>
        <a:bodyPr/>
        <a:lstStyle/>
        <a:p>
          <a:endParaRPr lang="fr-CA"/>
        </a:p>
      </dgm:t>
    </dgm:pt>
    <dgm:pt modelId="{6532D3C1-B9E0-4926-92EE-1DEF57E6A84C}">
      <dgm:prSet phldrT="[Texte]" phldr="0"/>
      <dgm:spPr/>
      <dgm:t>
        <a:bodyPr/>
        <a:lstStyle/>
        <a:p>
          <a:pPr rtl="0"/>
          <a:r>
            <a:rPr lang="fr-CA" b="1" dirty="0">
              <a:latin typeface="Tisa Offc Serif Pro"/>
            </a:rPr>
            <a:t>Personnalité menacée</a:t>
          </a:r>
        </a:p>
      </dgm:t>
    </dgm:pt>
    <dgm:pt modelId="{85F7F61D-85AD-4104-B447-94834128F3A3}" type="parTrans" cxnId="{858420BD-27B9-49A3-8DE0-715C7B186B8C}">
      <dgm:prSet/>
      <dgm:spPr/>
      <dgm:t>
        <a:bodyPr/>
        <a:lstStyle/>
        <a:p>
          <a:endParaRPr lang="fr-CA"/>
        </a:p>
      </dgm:t>
    </dgm:pt>
    <dgm:pt modelId="{7E9AF0C0-0C38-43DF-865A-2F1CD55EA966}" type="sibTrans" cxnId="{858420BD-27B9-49A3-8DE0-715C7B186B8C}">
      <dgm:prSet/>
      <dgm:spPr/>
      <dgm:t>
        <a:bodyPr/>
        <a:lstStyle/>
        <a:p>
          <a:endParaRPr lang="fr-CA"/>
        </a:p>
      </dgm:t>
    </dgm:pt>
    <dgm:pt modelId="{6712046D-5E57-48E0-BBFD-7955CE8ACF91}">
      <dgm:prSet phldrT="[Texte]" phldr="0"/>
      <dgm:spPr/>
      <dgm:t>
        <a:bodyPr/>
        <a:lstStyle/>
        <a:p>
          <a:r>
            <a:rPr lang="fr-CA" b="1" dirty="0">
              <a:latin typeface="Tisa Offc Serif Pro"/>
            </a:rPr>
            <a:t>Imprévisibilité</a:t>
          </a:r>
        </a:p>
      </dgm:t>
    </dgm:pt>
    <dgm:pt modelId="{82977432-0431-4D01-8E18-FB5D0153350D}" type="parTrans" cxnId="{BACC11BE-9203-45EA-A566-C591148566FD}">
      <dgm:prSet/>
      <dgm:spPr/>
      <dgm:t>
        <a:bodyPr/>
        <a:lstStyle/>
        <a:p>
          <a:endParaRPr lang="fr-CA"/>
        </a:p>
      </dgm:t>
    </dgm:pt>
    <dgm:pt modelId="{D6FF6F5B-A75B-4612-A437-02CB02E130AF}" type="sibTrans" cxnId="{BACC11BE-9203-45EA-A566-C591148566FD}">
      <dgm:prSet/>
      <dgm:spPr/>
      <dgm:t>
        <a:bodyPr/>
        <a:lstStyle/>
        <a:p>
          <a:endParaRPr lang="fr-CA"/>
        </a:p>
      </dgm:t>
    </dgm:pt>
    <dgm:pt modelId="{B3D51877-FDB1-4B3F-8B45-D23F14BECFF5}">
      <dgm:prSet phldrT="[Texte]" phldr="0"/>
      <dgm:spPr/>
      <dgm:t>
        <a:bodyPr/>
        <a:lstStyle/>
        <a:p>
          <a:r>
            <a:rPr lang="fr-CA" b="1" dirty="0">
              <a:latin typeface="Tisa Offc Serif Pro"/>
            </a:rPr>
            <a:t>Nouveauté</a:t>
          </a:r>
        </a:p>
      </dgm:t>
    </dgm:pt>
    <dgm:pt modelId="{03BDC276-B10A-41E2-B2D9-EE3AEEA56F20}" type="parTrans" cxnId="{1BD2D97E-8ADE-4F61-AA5B-CAE5209DD0AF}">
      <dgm:prSet/>
      <dgm:spPr/>
      <dgm:t>
        <a:bodyPr/>
        <a:lstStyle/>
        <a:p>
          <a:endParaRPr lang="fr-CA"/>
        </a:p>
      </dgm:t>
    </dgm:pt>
    <dgm:pt modelId="{27F5FB96-45F3-4DB6-84D5-17DDD2ABF4F1}" type="sibTrans" cxnId="{1BD2D97E-8ADE-4F61-AA5B-CAE5209DD0AF}">
      <dgm:prSet/>
      <dgm:spPr/>
      <dgm:t>
        <a:bodyPr/>
        <a:lstStyle/>
        <a:p>
          <a:endParaRPr lang="fr-CA"/>
        </a:p>
      </dgm:t>
    </dgm:pt>
    <dgm:pt modelId="{1E5BCC60-D5DC-41E1-B692-C0115C6F28A9}" type="pres">
      <dgm:prSet presAssocID="{8799A63D-FB1B-4A59-808A-CCFD61C86831}" presName="cycle" presStyleCnt="0">
        <dgm:presLayoutVars>
          <dgm:dir/>
          <dgm:resizeHandles val="exact"/>
        </dgm:presLayoutVars>
      </dgm:prSet>
      <dgm:spPr/>
      <dgm:t>
        <a:bodyPr/>
        <a:lstStyle/>
        <a:p>
          <a:endParaRPr lang="fr-FR"/>
        </a:p>
      </dgm:t>
    </dgm:pt>
    <dgm:pt modelId="{8C6D5973-2A5B-43A3-B3C9-A2151F9E848E}" type="pres">
      <dgm:prSet presAssocID="{FF674695-0D36-4939-8625-2B046AA3867D}" presName="node" presStyleLbl="node1" presStyleIdx="0" presStyleCnt="4" custRadScaleRad="106817" custRadScaleInc="-1013">
        <dgm:presLayoutVars>
          <dgm:bulletEnabled val="1"/>
        </dgm:presLayoutVars>
      </dgm:prSet>
      <dgm:spPr/>
      <dgm:t>
        <a:bodyPr/>
        <a:lstStyle/>
        <a:p>
          <a:endParaRPr lang="fr-FR"/>
        </a:p>
      </dgm:t>
    </dgm:pt>
    <dgm:pt modelId="{029B26E5-B143-4430-8B83-F9C1F26BD21A}" type="pres">
      <dgm:prSet presAssocID="{DF13E0AA-A3BC-4D30-A491-F636B00ACB77}" presName="sibTrans" presStyleLbl="sibTrans2D1" presStyleIdx="0" presStyleCnt="4"/>
      <dgm:spPr/>
      <dgm:t>
        <a:bodyPr/>
        <a:lstStyle/>
        <a:p>
          <a:endParaRPr lang="fr-FR"/>
        </a:p>
      </dgm:t>
    </dgm:pt>
    <dgm:pt modelId="{9A28E8E2-758F-4525-8EDE-F2D87396D59F}" type="pres">
      <dgm:prSet presAssocID="{DF13E0AA-A3BC-4D30-A491-F636B00ACB77}" presName="connectorText" presStyleLbl="sibTrans2D1" presStyleIdx="0" presStyleCnt="4"/>
      <dgm:spPr/>
      <dgm:t>
        <a:bodyPr/>
        <a:lstStyle/>
        <a:p>
          <a:endParaRPr lang="fr-FR"/>
        </a:p>
      </dgm:t>
    </dgm:pt>
    <dgm:pt modelId="{0D1B7245-C4B8-474E-A206-D2472E856984}" type="pres">
      <dgm:prSet presAssocID="{6532D3C1-B9E0-4926-92EE-1DEF57E6A84C}" presName="node" presStyleLbl="node1" presStyleIdx="1" presStyleCnt="4">
        <dgm:presLayoutVars>
          <dgm:bulletEnabled val="1"/>
        </dgm:presLayoutVars>
      </dgm:prSet>
      <dgm:spPr/>
      <dgm:t>
        <a:bodyPr/>
        <a:lstStyle/>
        <a:p>
          <a:endParaRPr lang="fr-FR"/>
        </a:p>
      </dgm:t>
    </dgm:pt>
    <dgm:pt modelId="{1BF38DED-1773-407E-9706-70124C5899A8}" type="pres">
      <dgm:prSet presAssocID="{7E9AF0C0-0C38-43DF-865A-2F1CD55EA966}" presName="sibTrans" presStyleLbl="sibTrans2D1" presStyleIdx="1" presStyleCnt="4"/>
      <dgm:spPr/>
      <dgm:t>
        <a:bodyPr/>
        <a:lstStyle/>
        <a:p>
          <a:endParaRPr lang="fr-FR"/>
        </a:p>
      </dgm:t>
    </dgm:pt>
    <dgm:pt modelId="{E040BA27-B9B5-41C6-AB04-3EDBFD46D9A0}" type="pres">
      <dgm:prSet presAssocID="{7E9AF0C0-0C38-43DF-865A-2F1CD55EA966}" presName="connectorText" presStyleLbl="sibTrans2D1" presStyleIdx="1" presStyleCnt="4"/>
      <dgm:spPr/>
      <dgm:t>
        <a:bodyPr/>
        <a:lstStyle/>
        <a:p>
          <a:endParaRPr lang="fr-FR"/>
        </a:p>
      </dgm:t>
    </dgm:pt>
    <dgm:pt modelId="{51171313-411C-416E-9303-AA9D979B8E84}" type="pres">
      <dgm:prSet presAssocID="{6712046D-5E57-48E0-BBFD-7955CE8ACF91}" presName="node" presStyleLbl="node1" presStyleIdx="2" presStyleCnt="4">
        <dgm:presLayoutVars>
          <dgm:bulletEnabled val="1"/>
        </dgm:presLayoutVars>
      </dgm:prSet>
      <dgm:spPr/>
      <dgm:t>
        <a:bodyPr/>
        <a:lstStyle/>
        <a:p>
          <a:endParaRPr lang="fr-FR"/>
        </a:p>
      </dgm:t>
    </dgm:pt>
    <dgm:pt modelId="{B321BDEB-F3BF-4BDD-B5D8-EF888DC7569E}" type="pres">
      <dgm:prSet presAssocID="{D6FF6F5B-A75B-4612-A437-02CB02E130AF}" presName="sibTrans" presStyleLbl="sibTrans2D1" presStyleIdx="2" presStyleCnt="4"/>
      <dgm:spPr/>
      <dgm:t>
        <a:bodyPr/>
        <a:lstStyle/>
        <a:p>
          <a:endParaRPr lang="fr-FR"/>
        </a:p>
      </dgm:t>
    </dgm:pt>
    <dgm:pt modelId="{AE777DC6-D8C4-4874-8E5A-289302BBB300}" type="pres">
      <dgm:prSet presAssocID="{D6FF6F5B-A75B-4612-A437-02CB02E130AF}" presName="connectorText" presStyleLbl="sibTrans2D1" presStyleIdx="2" presStyleCnt="4"/>
      <dgm:spPr/>
      <dgm:t>
        <a:bodyPr/>
        <a:lstStyle/>
        <a:p>
          <a:endParaRPr lang="fr-FR"/>
        </a:p>
      </dgm:t>
    </dgm:pt>
    <dgm:pt modelId="{308514EC-D966-4B87-9A19-87598582B913}" type="pres">
      <dgm:prSet presAssocID="{B3D51877-FDB1-4B3F-8B45-D23F14BECFF5}" presName="node" presStyleLbl="node1" presStyleIdx="3" presStyleCnt="4">
        <dgm:presLayoutVars>
          <dgm:bulletEnabled val="1"/>
        </dgm:presLayoutVars>
      </dgm:prSet>
      <dgm:spPr/>
      <dgm:t>
        <a:bodyPr/>
        <a:lstStyle/>
        <a:p>
          <a:endParaRPr lang="fr-FR"/>
        </a:p>
      </dgm:t>
    </dgm:pt>
    <dgm:pt modelId="{A4390925-179B-402D-802D-F892F4314852}" type="pres">
      <dgm:prSet presAssocID="{27F5FB96-45F3-4DB6-84D5-17DDD2ABF4F1}" presName="sibTrans" presStyleLbl="sibTrans2D1" presStyleIdx="3" presStyleCnt="4"/>
      <dgm:spPr/>
      <dgm:t>
        <a:bodyPr/>
        <a:lstStyle/>
        <a:p>
          <a:endParaRPr lang="fr-FR"/>
        </a:p>
      </dgm:t>
    </dgm:pt>
    <dgm:pt modelId="{505F36F1-645B-4DC6-8124-4975290D5903}" type="pres">
      <dgm:prSet presAssocID="{27F5FB96-45F3-4DB6-84D5-17DDD2ABF4F1}" presName="connectorText" presStyleLbl="sibTrans2D1" presStyleIdx="3" presStyleCnt="4"/>
      <dgm:spPr/>
      <dgm:t>
        <a:bodyPr/>
        <a:lstStyle/>
        <a:p>
          <a:endParaRPr lang="fr-FR"/>
        </a:p>
      </dgm:t>
    </dgm:pt>
  </dgm:ptLst>
  <dgm:cxnLst>
    <dgm:cxn modelId="{BACC11BE-9203-45EA-A566-C591148566FD}" srcId="{8799A63D-FB1B-4A59-808A-CCFD61C86831}" destId="{6712046D-5E57-48E0-BBFD-7955CE8ACF91}" srcOrd="2" destOrd="0" parTransId="{82977432-0431-4D01-8E18-FB5D0153350D}" sibTransId="{D6FF6F5B-A75B-4612-A437-02CB02E130AF}"/>
    <dgm:cxn modelId="{40208B6F-1EEA-4A2E-8A5D-BD33087B8BC8}" type="presOf" srcId="{27F5FB96-45F3-4DB6-84D5-17DDD2ABF4F1}" destId="{A4390925-179B-402D-802D-F892F4314852}" srcOrd="0" destOrd="0" presId="urn:microsoft.com/office/officeart/2005/8/layout/cycle2"/>
    <dgm:cxn modelId="{D24F5680-C3AA-43A4-8837-176FFFE62B22}" type="presOf" srcId="{FF674695-0D36-4939-8625-2B046AA3867D}" destId="{8C6D5973-2A5B-43A3-B3C9-A2151F9E848E}" srcOrd="0" destOrd="0" presId="urn:microsoft.com/office/officeart/2005/8/layout/cycle2"/>
    <dgm:cxn modelId="{7803B271-6A70-4C18-BE4E-46CC9C01C979}" type="presOf" srcId="{6532D3C1-B9E0-4926-92EE-1DEF57E6A84C}" destId="{0D1B7245-C4B8-474E-A206-D2472E856984}" srcOrd="0" destOrd="0" presId="urn:microsoft.com/office/officeart/2005/8/layout/cycle2"/>
    <dgm:cxn modelId="{655ADB27-CF9D-4A0C-8231-77E6FC46B2BB}" type="presOf" srcId="{DF13E0AA-A3BC-4D30-A491-F636B00ACB77}" destId="{9A28E8E2-758F-4525-8EDE-F2D87396D59F}" srcOrd="1" destOrd="0" presId="urn:microsoft.com/office/officeart/2005/8/layout/cycle2"/>
    <dgm:cxn modelId="{40D4FF66-FFD9-474E-A95B-695E85C5AFB5}" srcId="{8799A63D-FB1B-4A59-808A-CCFD61C86831}" destId="{FF674695-0D36-4939-8625-2B046AA3867D}" srcOrd="0" destOrd="0" parTransId="{41673DEA-4ED5-482B-A842-9E21B76682B4}" sibTransId="{DF13E0AA-A3BC-4D30-A491-F636B00ACB77}"/>
    <dgm:cxn modelId="{1BD2D97E-8ADE-4F61-AA5B-CAE5209DD0AF}" srcId="{8799A63D-FB1B-4A59-808A-CCFD61C86831}" destId="{B3D51877-FDB1-4B3F-8B45-D23F14BECFF5}" srcOrd="3" destOrd="0" parTransId="{03BDC276-B10A-41E2-B2D9-EE3AEEA56F20}" sibTransId="{27F5FB96-45F3-4DB6-84D5-17DDD2ABF4F1}"/>
    <dgm:cxn modelId="{858420BD-27B9-49A3-8DE0-715C7B186B8C}" srcId="{8799A63D-FB1B-4A59-808A-CCFD61C86831}" destId="{6532D3C1-B9E0-4926-92EE-1DEF57E6A84C}" srcOrd="1" destOrd="0" parTransId="{85F7F61D-85AD-4104-B447-94834128F3A3}" sibTransId="{7E9AF0C0-0C38-43DF-865A-2F1CD55EA966}"/>
    <dgm:cxn modelId="{D9D9B8B7-C472-440A-A349-9A4EEDF68B14}" type="presOf" srcId="{6712046D-5E57-48E0-BBFD-7955CE8ACF91}" destId="{51171313-411C-416E-9303-AA9D979B8E84}" srcOrd="0" destOrd="0" presId="urn:microsoft.com/office/officeart/2005/8/layout/cycle2"/>
    <dgm:cxn modelId="{CDEDDB4E-F522-4AB0-B77C-5145B8C6FBDF}" type="presOf" srcId="{B3D51877-FDB1-4B3F-8B45-D23F14BECFF5}" destId="{308514EC-D966-4B87-9A19-87598582B913}" srcOrd="0" destOrd="0" presId="urn:microsoft.com/office/officeart/2005/8/layout/cycle2"/>
    <dgm:cxn modelId="{F39F957E-972F-4053-9269-8DA68E9858E3}" type="presOf" srcId="{DF13E0AA-A3BC-4D30-A491-F636B00ACB77}" destId="{029B26E5-B143-4430-8B83-F9C1F26BD21A}" srcOrd="0" destOrd="0" presId="urn:microsoft.com/office/officeart/2005/8/layout/cycle2"/>
    <dgm:cxn modelId="{6289D833-28E3-4974-BAC5-AC6F5D9100E1}" type="presOf" srcId="{7E9AF0C0-0C38-43DF-865A-2F1CD55EA966}" destId="{E040BA27-B9B5-41C6-AB04-3EDBFD46D9A0}" srcOrd="1" destOrd="0" presId="urn:microsoft.com/office/officeart/2005/8/layout/cycle2"/>
    <dgm:cxn modelId="{A09A5B91-C467-4891-9B9B-0949B100AFEC}" type="presOf" srcId="{D6FF6F5B-A75B-4612-A437-02CB02E130AF}" destId="{AE777DC6-D8C4-4874-8E5A-289302BBB300}" srcOrd="1" destOrd="0" presId="urn:microsoft.com/office/officeart/2005/8/layout/cycle2"/>
    <dgm:cxn modelId="{82B4AC5D-D31B-4D2C-AAB6-0D67087EFC9A}" type="presOf" srcId="{8799A63D-FB1B-4A59-808A-CCFD61C86831}" destId="{1E5BCC60-D5DC-41E1-B692-C0115C6F28A9}" srcOrd="0" destOrd="0" presId="urn:microsoft.com/office/officeart/2005/8/layout/cycle2"/>
    <dgm:cxn modelId="{D15E2315-3DCD-4C78-939C-F732B5713F68}" type="presOf" srcId="{D6FF6F5B-A75B-4612-A437-02CB02E130AF}" destId="{B321BDEB-F3BF-4BDD-B5D8-EF888DC7569E}" srcOrd="0" destOrd="0" presId="urn:microsoft.com/office/officeart/2005/8/layout/cycle2"/>
    <dgm:cxn modelId="{6DCE6821-51F5-4C34-889D-610F966966F6}" type="presOf" srcId="{7E9AF0C0-0C38-43DF-865A-2F1CD55EA966}" destId="{1BF38DED-1773-407E-9706-70124C5899A8}" srcOrd="0" destOrd="0" presId="urn:microsoft.com/office/officeart/2005/8/layout/cycle2"/>
    <dgm:cxn modelId="{4455286A-1699-43A6-A65F-61AD535C3241}" type="presOf" srcId="{27F5FB96-45F3-4DB6-84D5-17DDD2ABF4F1}" destId="{505F36F1-645B-4DC6-8124-4975290D5903}" srcOrd="1" destOrd="0" presId="urn:microsoft.com/office/officeart/2005/8/layout/cycle2"/>
    <dgm:cxn modelId="{A6656147-3AF2-4DEF-AD8E-7D14A4D22299}" type="presParOf" srcId="{1E5BCC60-D5DC-41E1-B692-C0115C6F28A9}" destId="{8C6D5973-2A5B-43A3-B3C9-A2151F9E848E}" srcOrd="0" destOrd="0" presId="urn:microsoft.com/office/officeart/2005/8/layout/cycle2"/>
    <dgm:cxn modelId="{C8B5483A-2C14-4845-BEF2-CE0BD0995F07}" type="presParOf" srcId="{1E5BCC60-D5DC-41E1-B692-C0115C6F28A9}" destId="{029B26E5-B143-4430-8B83-F9C1F26BD21A}" srcOrd="1" destOrd="0" presId="urn:microsoft.com/office/officeart/2005/8/layout/cycle2"/>
    <dgm:cxn modelId="{B00FB837-14DC-453F-8F69-59873B191358}" type="presParOf" srcId="{029B26E5-B143-4430-8B83-F9C1F26BD21A}" destId="{9A28E8E2-758F-4525-8EDE-F2D87396D59F}" srcOrd="0" destOrd="0" presId="urn:microsoft.com/office/officeart/2005/8/layout/cycle2"/>
    <dgm:cxn modelId="{49CCF9AE-5EF9-4196-9F4D-787E1E3DBABF}" type="presParOf" srcId="{1E5BCC60-D5DC-41E1-B692-C0115C6F28A9}" destId="{0D1B7245-C4B8-474E-A206-D2472E856984}" srcOrd="2" destOrd="0" presId="urn:microsoft.com/office/officeart/2005/8/layout/cycle2"/>
    <dgm:cxn modelId="{40C36241-86A9-4F5E-8AE6-821B0EE7C065}" type="presParOf" srcId="{1E5BCC60-D5DC-41E1-B692-C0115C6F28A9}" destId="{1BF38DED-1773-407E-9706-70124C5899A8}" srcOrd="3" destOrd="0" presId="urn:microsoft.com/office/officeart/2005/8/layout/cycle2"/>
    <dgm:cxn modelId="{0B2AE0FF-B285-49AE-9271-FC80EBC78A1E}" type="presParOf" srcId="{1BF38DED-1773-407E-9706-70124C5899A8}" destId="{E040BA27-B9B5-41C6-AB04-3EDBFD46D9A0}" srcOrd="0" destOrd="0" presId="urn:microsoft.com/office/officeart/2005/8/layout/cycle2"/>
    <dgm:cxn modelId="{B296899B-8E68-4792-92D0-5D87D3ECE4BF}" type="presParOf" srcId="{1E5BCC60-D5DC-41E1-B692-C0115C6F28A9}" destId="{51171313-411C-416E-9303-AA9D979B8E84}" srcOrd="4" destOrd="0" presId="urn:microsoft.com/office/officeart/2005/8/layout/cycle2"/>
    <dgm:cxn modelId="{CEFC0DE4-8FD8-4C4F-AD48-E92478B929BF}" type="presParOf" srcId="{1E5BCC60-D5DC-41E1-B692-C0115C6F28A9}" destId="{B321BDEB-F3BF-4BDD-B5D8-EF888DC7569E}" srcOrd="5" destOrd="0" presId="urn:microsoft.com/office/officeart/2005/8/layout/cycle2"/>
    <dgm:cxn modelId="{79CB39E9-D449-421C-AC03-0E523943AE77}" type="presParOf" srcId="{B321BDEB-F3BF-4BDD-B5D8-EF888DC7569E}" destId="{AE777DC6-D8C4-4874-8E5A-289302BBB300}" srcOrd="0" destOrd="0" presId="urn:microsoft.com/office/officeart/2005/8/layout/cycle2"/>
    <dgm:cxn modelId="{5D2B378C-12AF-4867-AC55-76A669A7CB70}" type="presParOf" srcId="{1E5BCC60-D5DC-41E1-B692-C0115C6F28A9}" destId="{308514EC-D966-4B87-9A19-87598582B913}" srcOrd="6" destOrd="0" presId="urn:microsoft.com/office/officeart/2005/8/layout/cycle2"/>
    <dgm:cxn modelId="{5553DA1B-3FD7-4482-83AE-92C5138130A3}" type="presParOf" srcId="{1E5BCC60-D5DC-41E1-B692-C0115C6F28A9}" destId="{A4390925-179B-402D-802D-F892F4314852}" srcOrd="7" destOrd="0" presId="urn:microsoft.com/office/officeart/2005/8/layout/cycle2"/>
    <dgm:cxn modelId="{5E7A36F0-4990-4754-B1C0-0B1EECB39173}" type="presParOf" srcId="{A4390925-179B-402D-802D-F892F4314852}" destId="{505F36F1-645B-4DC6-8124-4975290D59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99A63D-FB1B-4A59-808A-CCFD61C86831}"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fr-CA"/>
        </a:p>
      </dgm:t>
    </dgm:pt>
    <dgm:pt modelId="{FF674695-0D36-4939-8625-2B046AA3867D}">
      <dgm:prSet phldrT="[Texte]" phldr="0"/>
      <dgm:spPr/>
      <dgm:t>
        <a:bodyPr/>
        <a:lstStyle/>
        <a:p>
          <a:pPr rtl="0"/>
          <a:r>
            <a:rPr lang="fr-CA" b="1" dirty="0">
              <a:latin typeface="Tisa Offc Serif Pro"/>
            </a:rPr>
            <a:t>Sens de contrôle faible</a:t>
          </a:r>
          <a:endParaRPr lang="fr-CA" b="1" i="0" u="none" strike="noStrike" cap="none" baseline="0" noProof="0" dirty="0">
            <a:latin typeface="Tisa Offc Serif Pro"/>
          </a:endParaRPr>
        </a:p>
      </dgm:t>
    </dgm:pt>
    <dgm:pt modelId="{41673DEA-4ED5-482B-A842-9E21B76682B4}" type="parTrans" cxnId="{40D4FF66-FFD9-474E-A95B-695E85C5AFB5}">
      <dgm:prSet/>
      <dgm:spPr/>
      <dgm:t>
        <a:bodyPr/>
        <a:lstStyle/>
        <a:p>
          <a:endParaRPr lang="fr-CA"/>
        </a:p>
      </dgm:t>
    </dgm:pt>
    <dgm:pt modelId="{DF13E0AA-A3BC-4D30-A491-F636B00ACB77}" type="sibTrans" cxnId="{40D4FF66-FFD9-474E-A95B-695E85C5AFB5}">
      <dgm:prSet/>
      <dgm:spPr/>
      <dgm:t>
        <a:bodyPr/>
        <a:lstStyle/>
        <a:p>
          <a:endParaRPr lang="fr-CA"/>
        </a:p>
      </dgm:t>
    </dgm:pt>
    <dgm:pt modelId="{6532D3C1-B9E0-4926-92EE-1DEF57E6A84C}">
      <dgm:prSet phldrT="[Texte]" phldr="0"/>
      <dgm:spPr/>
      <dgm:t>
        <a:bodyPr/>
        <a:lstStyle/>
        <a:p>
          <a:pPr rtl="0"/>
          <a:r>
            <a:rPr lang="fr-CA" b="1" dirty="0">
              <a:latin typeface="Tisa Offc Serif Pro"/>
            </a:rPr>
            <a:t>Personnalité menacée</a:t>
          </a:r>
        </a:p>
      </dgm:t>
    </dgm:pt>
    <dgm:pt modelId="{85F7F61D-85AD-4104-B447-94834128F3A3}" type="parTrans" cxnId="{858420BD-27B9-49A3-8DE0-715C7B186B8C}">
      <dgm:prSet/>
      <dgm:spPr/>
      <dgm:t>
        <a:bodyPr/>
        <a:lstStyle/>
        <a:p>
          <a:endParaRPr lang="fr-CA"/>
        </a:p>
      </dgm:t>
    </dgm:pt>
    <dgm:pt modelId="{7E9AF0C0-0C38-43DF-865A-2F1CD55EA966}" type="sibTrans" cxnId="{858420BD-27B9-49A3-8DE0-715C7B186B8C}">
      <dgm:prSet/>
      <dgm:spPr/>
      <dgm:t>
        <a:bodyPr/>
        <a:lstStyle/>
        <a:p>
          <a:endParaRPr lang="fr-CA"/>
        </a:p>
      </dgm:t>
    </dgm:pt>
    <dgm:pt modelId="{6712046D-5E57-48E0-BBFD-7955CE8ACF91}">
      <dgm:prSet phldrT="[Texte]" phldr="0"/>
      <dgm:spPr/>
      <dgm:t>
        <a:bodyPr/>
        <a:lstStyle/>
        <a:p>
          <a:r>
            <a:rPr lang="fr-CA" b="1" dirty="0">
              <a:latin typeface="Tisa Offc Serif Pro"/>
            </a:rPr>
            <a:t>Imprévisibilité</a:t>
          </a:r>
        </a:p>
      </dgm:t>
    </dgm:pt>
    <dgm:pt modelId="{82977432-0431-4D01-8E18-FB5D0153350D}" type="parTrans" cxnId="{BACC11BE-9203-45EA-A566-C591148566FD}">
      <dgm:prSet/>
      <dgm:spPr/>
      <dgm:t>
        <a:bodyPr/>
        <a:lstStyle/>
        <a:p>
          <a:endParaRPr lang="fr-CA"/>
        </a:p>
      </dgm:t>
    </dgm:pt>
    <dgm:pt modelId="{D6FF6F5B-A75B-4612-A437-02CB02E130AF}" type="sibTrans" cxnId="{BACC11BE-9203-45EA-A566-C591148566FD}">
      <dgm:prSet/>
      <dgm:spPr/>
      <dgm:t>
        <a:bodyPr/>
        <a:lstStyle/>
        <a:p>
          <a:endParaRPr lang="fr-CA"/>
        </a:p>
      </dgm:t>
    </dgm:pt>
    <dgm:pt modelId="{B3D51877-FDB1-4B3F-8B45-D23F14BECFF5}">
      <dgm:prSet phldrT="[Texte]" phldr="0"/>
      <dgm:spPr/>
      <dgm:t>
        <a:bodyPr/>
        <a:lstStyle/>
        <a:p>
          <a:r>
            <a:rPr lang="fr-CA" b="1" dirty="0">
              <a:latin typeface="Tisa Offc Serif Pro"/>
            </a:rPr>
            <a:t>Nouveauté</a:t>
          </a:r>
        </a:p>
      </dgm:t>
    </dgm:pt>
    <dgm:pt modelId="{03BDC276-B10A-41E2-B2D9-EE3AEEA56F20}" type="parTrans" cxnId="{1BD2D97E-8ADE-4F61-AA5B-CAE5209DD0AF}">
      <dgm:prSet/>
      <dgm:spPr/>
      <dgm:t>
        <a:bodyPr/>
        <a:lstStyle/>
        <a:p>
          <a:endParaRPr lang="fr-CA"/>
        </a:p>
      </dgm:t>
    </dgm:pt>
    <dgm:pt modelId="{27F5FB96-45F3-4DB6-84D5-17DDD2ABF4F1}" type="sibTrans" cxnId="{1BD2D97E-8ADE-4F61-AA5B-CAE5209DD0AF}">
      <dgm:prSet/>
      <dgm:spPr/>
      <dgm:t>
        <a:bodyPr/>
        <a:lstStyle/>
        <a:p>
          <a:endParaRPr lang="fr-CA"/>
        </a:p>
      </dgm:t>
    </dgm:pt>
    <dgm:pt modelId="{1E5BCC60-D5DC-41E1-B692-C0115C6F28A9}" type="pres">
      <dgm:prSet presAssocID="{8799A63D-FB1B-4A59-808A-CCFD61C86831}" presName="cycle" presStyleCnt="0">
        <dgm:presLayoutVars>
          <dgm:dir/>
          <dgm:resizeHandles val="exact"/>
        </dgm:presLayoutVars>
      </dgm:prSet>
      <dgm:spPr/>
      <dgm:t>
        <a:bodyPr/>
        <a:lstStyle/>
        <a:p>
          <a:endParaRPr lang="fr-FR"/>
        </a:p>
      </dgm:t>
    </dgm:pt>
    <dgm:pt modelId="{8C6D5973-2A5B-43A3-B3C9-A2151F9E848E}" type="pres">
      <dgm:prSet presAssocID="{FF674695-0D36-4939-8625-2B046AA3867D}" presName="node" presStyleLbl="node1" presStyleIdx="0" presStyleCnt="4" custRadScaleRad="106817" custRadScaleInc="-1013">
        <dgm:presLayoutVars>
          <dgm:bulletEnabled val="1"/>
        </dgm:presLayoutVars>
      </dgm:prSet>
      <dgm:spPr/>
      <dgm:t>
        <a:bodyPr/>
        <a:lstStyle/>
        <a:p>
          <a:endParaRPr lang="fr-FR"/>
        </a:p>
      </dgm:t>
    </dgm:pt>
    <dgm:pt modelId="{029B26E5-B143-4430-8B83-F9C1F26BD21A}" type="pres">
      <dgm:prSet presAssocID="{DF13E0AA-A3BC-4D30-A491-F636B00ACB77}" presName="sibTrans" presStyleLbl="sibTrans2D1" presStyleIdx="0" presStyleCnt="4"/>
      <dgm:spPr/>
      <dgm:t>
        <a:bodyPr/>
        <a:lstStyle/>
        <a:p>
          <a:endParaRPr lang="fr-FR"/>
        </a:p>
      </dgm:t>
    </dgm:pt>
    <dgm:pt modelId="{9A28E8E2-758F-4525-8EDE-F2D87396D59F}" type="pres">
      <dgm:prSet presAssocID="{DF13E0AA-A3BC-4D30-A491-F636B00ACB77}" presName="connectorText" presStyleLbl="sibTrans2D1" presStyleIdx="0" presStyleCnt="4"/>
      <dgm:spPr/>
      <dgm:t>
        <a:bodyPr/>
        <a:lstStyle/>
        <a:p>
          <a:endParaRPr lang="fr-FR"/>
        </a:p>
      </dgm:t>
    </dgm:pt>
    <dgm:pt modelId="{0D1B7245-C4B8-474E-A206-D2472E856984}" type="pres">
      <dgm:prSet presAssocID="{6532D3C1-B9E0-4926-92EE-1DEF57E6A84C}" presName="node" presStyleLbl="node1" presStyleIdx="1" presStyleCnt="4">
        <dgm:presLayoutVars>
          <dgm:bulletEnabled val="1"/>
        </dgm:presLayoutVars>
      </dgm:prSet>
      <dgm:spPr/>
      <dgm:t>
        <a:bodyPr/>
        <a:lstStyle/>
        <a:p>
          <a:endParaRPr lang="fr-FR"/>
        </a:p>
      </dgm:t>
    </dgm:pt>
    <dgm:pt modelId="{1BF38DED-1773-407E-9706-70124C5899A8}" type="pres">
      <dgm:prSet presAssocID="{7E9AF0C0-0C38-43DF-865A-2F1CD55EA966}" presName="sibTrans" presStyleLbl="sibTrans2D1" presStyleIdx="1" presStyleCnt="4"/>
      <dgm:spPr/>
      <dgm:t>
        <a:bodyPr/>
        <a:lstStyle/>
        <a:p>
          <a:endParaRPr lang="fr-FR"/>
        </a:p>
      </dgm:t>
    </dgm:pt>
    <dgm:pt modelId="{E040BA27-B9B5-41C6-AB04-3EDBFD46D9A0}" type="pres">
      <dgm:prSet presAssocID="{7E9AF0C0-0C38-43DF-865A-2F1CD55EA966}" presName="connectorText" presStyleLbl="sibTrans2D1" presStyleIdx="1" presStyleCnt="4"/>
      <dgm:spPr/>
      <dgm:t>
        <a:bodyPr/>
        <a:lstStyle/>
        <a:p>
          <a:endParaRPr lang="fr-FR"/>
        </a:p>
      </dgm:t>
    </dgm:pt>
    <dgm:pt modelId="{51171313-411C-416E-9303-AA9D979B8E84}" type="pres">
      <dgm:prSet presAssocID="{6712046D-5E57-48E0-BBFD-7955CE8ACF91}" presName="node" presStyleLbl="node1" presStyleIdx="2" presStyleCnt="4">
        <dgm:presLayoutVars>
          <dgm:bulletEnabled val="1"/>
        </dgm:presLayoutVars>
      </dgm:prSet>
      <dgm:spPr/>
      <dgm:t>
        <a:bodyPr/>
        <a:lstStyle/>
        <a:p>
          <a:endParaRPr lang="fr-FR"/>
        </a:p>
      </dgm:t>
    </dgm:pt>
    <dgm:pt modelId="{B321BDEB-F3BF-4BDD-B5D8-EF888DC7569E}" type="pres">
      <dgm:prSet presAssocID="{D6FF6F5B-A75B-4612-A437-02CB02E130AF}" presName="sibTrans" presStyleLbl="sibTrans2D1" presStyleIdx="2" presStyleCnt="4"/>
      <dgm:spPr/>
      <dgm:t>
        <a:bodyPr/>
        <a:lstStyle/>
        <a:p>
          <a:endParaRPr lang="fr-FR"/>
        </a:p>
      </dgm:t>
    </dgm:pt>
    <dgm:pt modelId="{AE777DC6-D8C4-4874-8E5A-289302BBB300}" type="pres">
      <dgm:prSet presAssocID="{D6FF6F5B-A75B-4612-A437-02CB02E130AF}" presName="connectorText" presStyleLbl="sibTrans2D1" presStyleIdx="2" presStyleCnt="4"/>
      <dgm:spPr/>
      <dgm:t>
        <a:bodyPr/>
        <a:lstStyle/>
        <a:p>
          <a:endParaRPr lang="fr-FR"/>
        </a:p>
      </dgm:t>
    </dgm:pt>
    <dgm:pt modelId="{308514EC-D966-4B87-9A19-87598582B913}" type="pres">
      <dgm:prSet presAssocID="{B3D51877-FDB1-4B3F-8B45-D23F14BECFF5}" presName="node" presStyleLbl="node1" presStyleIdx="3" presStyleCnt="4">
        <dgm:presLayoutVars>
          <dgm:bulletEnabled val="1"/>
        </dgm:presLayoutVars>
      </dgm:prSet>
      <dgm:spPr/>
      <dgm:t>
        <a:bodyPr/>
        <a:lstStyle/>
        <a:p>
          <a:endParaRPr lang="fr-FR"/>
        </a:p>
      </dgm:t>
    </dgm:pt>
    <dgm:pt modelId="{A4390925-179B-402D-802D-F892F4314852}" type="pres">
      <dgm:prSet presAssocID="{27F5FB96-45F3-4DB6-84D5-17DDD2ABF4F1}" presName="sibTrans" presStyleLbl="sibTrans2D1" presStyleIdx="3" presStyleCnt="4"/>
      <dgm:spPr/>
      <dgm:t>
        <a:bodyPr/>
        <a:lstStyle/>
        <a:p>
          <a:endParaRPr lang="fr-FR"/>
        </a:p>
      </dgm:t>
    </dgm:pt>
    <dgm:pt modelId="{505F36F1-645B-4DC6-8124-4975290D5903}" type="pres">
      <dgm:prSet presAssocID="{27F5FB96-45F3-4DB6-84D5-17DDD2ABF4F1}" presName="connectorText" presStyleLbl="sibTrans2D1" presStyleIdx="3" presStyleCnt="4"/>
      <dgm:spPr/>
      <dgm:t>
        <a:bodyPr/>
        <a:lstStyle/>
        <a:p>
          <a:endParaRPr lang="fr-FR"/>
        </a:p>
      </dgm:t>
    </dgm:pt>
  </dgm:ptLst>
  <dgm:cxnLst>
    <dgm:cxn modelId="{BACC11BE-9203-45EA-A566-C591148566FD}" srcId="{8799A63D-FB1B-4A59-808A-CCFD61C86831}" destId="{6712046D-5E57-48E0-BBFD-7955CE8ACF91}" srcOrd="2" destOrd="0" parTransId="{82977432-0431-4D01-8E18-FB5D0153350D}" sibTransId="{D6FF6F5B-A75B-4612-A437-02CB02E130AF}"/>
    <dgm:cxn modelId="{40208B6F-1EEA-4A2E-8A5D-BD33087B8BC8}" type="presOf" srcId="{27F5FB96-45F3-4DB6-84D5-17DDD2ABF4F1}" destId="{A4390925-179B-402D-802D-F892F4314852}" srcOrd="0" destOrd="0" presId="urn:microsoft.com/office/officeart/2005/8/layout/cycle2"/>
    <dgm:cxn modelId="{D24F5680-C3AA-43A4-8837-176FFFE62B22}" type="presOf" srcId="{FF674695-0D36-4939-8625-2B046AA3867D}" destId="{8C6D5973-2A5B-43A3-B3C9-A2151F9E848E}" srcOrd="0" destOrd="0" presId="urn:microsoft.com/office/officeart/2005/8/layout/cycle2"/>
    <dgm:cxn modelId="{7803B271-6A70-4C18-BE4E-46CC9C01C979}" type="presOf" srcId="{6532D3C1-B9E0-4926-92EE-1DEF57E6A84C}" destId="{0D1B7245-C4B8-474E-A206-D2472E856984}" srcOrd="0" destOrd="0" presId="urn:microsoft.com/office/officeart/2005/8/layout/cycle2"/>
    <dgm:cxn modelId="{655ADB27-CF9D-4A0C-8231-77E6FC46B2BB}" type="presOf" srcId="{DF13E0AA-A3BC-4D30-A491-F636B00ACB77}" destId="{9A28E8E2-758F-4525-8EDE-F2D87396D59F}" srcOrd="1" destOrd="0" presId="urn:microsoft.com/office/officeart/2005/8/layout/cycle2"/>
    <dgm:cxn modelId="{40D4FF66-FFD9-474E-A95B-695E85C5AFB5}" srcId="{8799A63D-FB1B-4A59-808A-CCFD61C86831}" destId="{FF674695-0D36-4939-8625-2B046AA3867D}" srcOrd="0" destOrd="0" parTransId="{41673DEA-4ED5-482B-A842-9E21B76682B4}" sibTransId="{DF13E0AA-A3BC-4D30-A491-F636B00ACB77}"/>
    <dgm:cxn modelId="{1BD2D97E-8ADE-4F61-AA5B-CAE5209DD0AF}" srcId="{8799A63D-FB1B-4A59-808A-CCFD61C86831}" destId="{B3D51877-FDB1-4B3F-8B45-D23F14BECFF5}" srcOrd="3" destOrd="0" parTransId="{03BDC276-B10A-41E2-B2D9-EE3AEEA56F20}" sibTransId="{27F5FB96-45F3-4DB6-84D5-17DDD2ABF4F1}"/>
    <dgm:cxn modelId="{858420BD-27B9-49A3-8DE0-715C7B186B8C}" srcId="{8799A63D-FB1B-4A59-808A-CCFD61C86831}" destId="{6532D3C1-B9E0-4926-92EE-1DEF57E6A84C}" srcOrd="1" destOrd="0" parTransId="{85F7F61D-85AD-4104-B447-94834128F3A3}" sibTransId="{7E9AF0C0-0C38-43DF-865A-2F1CD55EA966}"/>
    <dgm:cxn modelId="{D9D9B8B7-C472-440A-A349-9A4EEDF68B14}" type="presOf" srcId="{6712046D-5E57-48E0-BBFD-7955CE8ACF91}" destId="{51171313-411C-416E-9303-AA9D979B8E84}" srcOrd="0" destOrd="0" presId="urn:microsoft.com/office/officeart/2005/8/layout/cycle2"/>
    <dgm:cxn modelId="{CDEDDB4E-F522-4AB0-B77C-5145B8C6FBDF}" type="presOf" srcId="{B3D51877-FDB1-4B3F-8B45-D23F14BECFF5}" destId="{308514EC-D966-4B87-9A19-87598582B913}" srcOrd="0" destOrd="0" presId="urn:microsoft.com/office/officeart/2005/8/layout/cycle2"/>
    <dgm:cxn modelId="{F39F957E-972F-4053-9269-8DA68E9858E3}" type="presOf" srcId="{DF13E0AA-A3BC-4D30-A491-F636B00ACB77}" destId="{029B26E5-B143-4430-8B83-F9C1F26BD21A}" srcOrd="0" destOrd="0" presId="urn:microsoft.com/office/officeart/2005/8/layout/cycle2"/>
    <dgm:cxn modelId="{6289D833-28E3-4974-BAC5-AC6F5D9100E1}" type="presOf" srcId="{7E9AF0C0-0C38-43DF-865A-2F1CD55EA966}" destId="{E040BA27-B9B5-41C6-AB04-3EDBFD46D9A0}" srcOrd="1" destOrd="0" presId="urn:microsoft.com/office/officeart/2005/8/layout/cycle2"/>
    <dgm:cxn modelId="{A09A5B91-C467-4891-9B9B-0949B100AFEC}" type="presOf" srcId="{D6FF6F5B-A75B-4612-A437-02CB02E130AF}" destId="{AE777DC6-D8C4-4874-8E5A-289302BBB300}" srcOrd="1" destOrd="0" presId="urn:microsoft.com/office/officeart/2005/8/layout/cycle2"/>
    <dgm:cxn modelId="{82B4AC5D-D31B-4D2C-AAB6-0D67087EFC9A}" type="presOf" srcId="{8799A63D-FB1B-4A59-808A-CCFD61C86831}" destId="{1E5BCC60-D5DC-41E1-B692-C0115C6F28A9}" srcOrd="0" destOrd="0" presId="urn:microsoft.com/office/officeart/2005/8/layout/cycle2"/>
    <dgm:cxn modelId="{D15E2315-3DCD-4C78-939C-F732B5713F68}" type="presOf" srcId="{D6FF6F5B-A75B-4612-A437-02CB02E130AF}" destId="{B321BDEB-F3BF-4BDD-B5D8-EF888DC7569E}" srcOrd="0" destOrd="0" presId="urn:microsoft.com/office/officeart/2005/8/layout/cycle2"/>
    <dgm:cxn modelId="{6DCE6821-51F5-4C34-889D-610F966966F6}" type="presOf" srcId="{7E9AF0C0-0C38-43DF-865A-2F1CD55EA966}" destId="{1BF38DED-1773-407E-9706-70124C5899A8}" srcOrd="0" destOrd="0" presId="urn:microsoft.com/office/officeart/2005/8/layout/cycle2"/>
    <dgm:cxn modelId="{4455286A-1699-43A6-A65F-61AD535C3241}" type="presOf" srcId="{27F5FB96-45F3-4DB6-84D5-17DDD2ABF4F1}" destId="{505F36F1-645B-4DC6-8124-4975290D5903}" srcOrd="1" destOrd="0" presId="urn:microsoft.com/office/officeart/2005/8/layout/cycle2"/>
    <dgm:cxn modelId="{A6656147-3AF2-4DEF-AD8E-7D14A4D22299}" type="presParOf" srcId="{1E5BCC60-D5DC-41E1-B692-C0115C6F28A9}" destId="{8C6D5973-2A5B-43A3-B3C9-A2151F9E848E}" srcOrd="0" destOrd="0" presId="urn:microsoft.com/office/officeart/2005/8/layout/cycle2"/>
    <dgm:cxn modelId="{C8B5483A-2C14-4845-BEF2-CE0BD0995F07}" type="presParOf" srcId="{1E5BCC60-D5DC-41E1-B692-C0115C6F28A9}" destId="{029B26E5-B143-4430-8B83-F9C1F26BD21A}" srcOrd="1" destOrd="0" presId="urn:microsoft.com/office/officeart/2005/8/layout/cycle2"/>
    <dgm:cxn modelId="{B00FB837-14DC-453F-8F69-59873B191358}" type="presParOf" srcId="{029B26E5-B143-4430-8B83-F9C1F26BD21A}" destId="{9A28E8E2-758F-4525-8EDE-F2D87396D59F}" srcOrd="0" destOrd="0" presId="urn:microsoft.com/office/officeart/2005/8/layout/cycle2"/>
    <dgm:cxn modelId="{49CCF9AE-5EF9-4196-9F4D-787E1E3DBABF}" type="presParOf" srcId="{1E5BCC60-D5DC-41E1-B692-C0115C6F28A9}" destId="{0D1B7245-C4B8-474E-A206-D2472E856984}" srcOrd="2" destOrd="0" presId="urn:microsoft.com/office/officeart/2005/8/layout/cycle2"/>
    <dgm:cxn modelId="{40C36241-86A9-4F5E-8AE6-821B0EE7C065}" type="presParOf" srcId="{1E5BCC60-D5DC-41E1-B692-C0115C6F28A9}" destId="{1BF38DED-1773-407E-9706-70124C5899A8}" srcOrd="3" destOrd="0" presId="urn:microsoft.com/office/officeart/2005/8/layout/cycle2"/>
    <dgm:cxn modelId="{0B2AE0FF-B285-49AE-9271-FC80EBC78A1E}" type="presParOf" srcId="{1BF38DED-1773-407E-9706-70124C5899A8}" destId="{E040BA27-B9B5-41C6-AB04-3EDBFD46D9A0}" srcOrd="0" destOrd="0" presId="urn:microsoft.com/office/officeart/2005/8/layout/cycle2"/>
    <dgm:cxn modelId="{B296899B-8E68-4792-92D0-5D87D3ECE4BF}" type="presParOf" srcId="{1E5BCC60-D5DC-41E1-B692-C0115C6F28A9}" destId="{51171313-411C-416E-9303-AA9D979B8E84}" srcOrd="4" destOrd="0" presId="urn:microsoft.com/office/officeart/2005/8/layout/cycle2"/>
    <dgm:cxn modelId="{CEFC0DE4-8FD8-4C4F-AD48-E92478B929BF}" type="presParOf" srcId="{1E5BCC60-D5DC-41E1-B692-C0115C6F28A9}" destId="{B321BDEB-F3BF-4BDD-B5D8-EF888DC7569E}" srcOrd="5" destOrd="0" presId="urn:microsoft.com/office/officeart/2005/8/layout/cycle2"/>
    <dgm:cxn modelId="{79CB39E9-D449-421C-AC03-0E523943AE77}" type="presParOf" srcId="{B321BDEB-F3BF-4BDD-B5D8-EF888DC7569E}" destId="{AE777DC6-D8C4-4874-8E5A-289302BBB300}" srcOrd="0" destOrd="0" presId="urn:microsoft.com/office/officeart/2005/8/layout/cycle2"/>
    <dgm:cxn modelId="{5D2B378C-12AF-4867-AC55-76A669A7CB70}" type="presParOf" srcId="{1E5BCC60-D5DC-41E1-B692-C0115C6F28A9}" destId="{308514EC-D966-4B87-9A19-87598582B913}" srcOrd="6" destOrd="0" presId="urn:microsoft.com/office/officeart/2005/8/layout/cycle2"/>
    <dgm:cxn modelId="{5553DA1B-3FD7-4482-83AE-92C5138130A3}" type="presParOf" srcId="{1E5BCC60-D5DC-41E1-B692-C0115C6F28A9}" destId="{A4390925-179B-402D-802D-F892F4314852}" srcOrd="7" destOrd="0" presId="urn:microsoft.com/office/officeart/2005/8/layout/cycle2"/>
    <dgm:cxn modelId="{5E7A36F0-4990-4754-B1C0-0B1EECB39173}" type="presParOf" srcId="{A4390925-179B-402D-802D-F892F4314852}" destId="{505F36F1-645B-4DC6-8124-4975290D59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1D10B-4AD2-4590-B779-4FD844280C7A}">
      <dsp:nvSpPr>
        <dsp:cNvPr id="0" name=""/>
        <dsp:cNvSpPr/>
      </dsp:nvSpPr>
      <dsp:spPr>
        <a:xfrm>
          <a:off x="0" y="13873"/>
          <a:ext cx="3085272" cy="185116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fr-CA" sz="2500" kern="1200" dirty="0">
              <a:latin typeface="Tisa Offc Serif Pro"/>
            </a:rPr>
            <a:t>Comment différencier </a:t>
          </a:r>
          <a:r>
            <a:rPr lang="fr-CA" sz="2500" i="1" kern="1200" dirty="0">
              <a:latin typeface="Tisa Offc Serif Pro"/>
            </a:rPr>
            <a:t>stress</a:t>
          </a:r>
          <a:r>
            <a:rPr lang="fr-CA" sz="2500" kern="1200" dirty="0">
              <a:latin typeface="Tisa Offc Serif Pro"/>
            </a:rPr>
            <a:t> et</a:t>
          </a:r>
          <a:r>
            <a:rPr lang="fr-CA" sz="2500" i="1" kern="1200" dirty="0">
              <a:latin typeface="Tisa Offc Serif Pro"/>
            </a:rPr>
            <a:t> anxiété</a:t>
          </a:r>
          <a:r>
            <a:rPr lang="fr-CA" sz="2500" kern="1200" dirty="0">
              <a:latin typeface="Tisa Offc Serif Pro"/>
            </a:rPr>
            <a:t> ?</a:t>
          </a:r>
          <a:endParaRPr lang="fr-FR" sz="2500" kern="1200" dirty="0">
            <a:latin typeface="Tisa Offc Serif Pro"/>
          </a:endParaRPr>
        </a:p>
      </dsp:txBody>
      <dsp:txXfrm>
        <a:off x="0" y="13873"/>
        <a:ext cx="3085272" cy="1851163"/>
      </dsp:txXfrm>
    </dsp:sp>
    <dsp:sp modelId="{39E27F10-E22E-4DDE-811C-4E6C53FB4641}">
      <dsp:nvSpPr>
        <dsp:cNvPr id="0" name=""/>
        <dsp:cNvSpPr/>
      </dsp:nvSpPr>
      <dsp:spPr>
        <a:xfrm>
          <a:off x="3393799" y="13873"/>
          <a:ext cx="3085272" cy="185116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CA" sz="2500" kern="1200" dirty="0">
              <a:latin typeface="Tisa Offc Serif Pro"/>
            </a:rPr>
            <a:t>Quelles sont les conséquences du stress ?</a:t>
          </a:r>
        </a:p>
      </dsp:txBody>
      <dsp:txXfrm>
        <a:off x="3393799" y="13873"/>
        <a:ext cx="3085272" cy="1851163"/>
      </dsp:txXfrm>
    </dsp:sp>
    <dsp:sp modelId="{7956BAFA-865D-4AF4-A11D-6E68811D82DE}">
      <dsp:nvSpPr>
        <dsp:cNvPr id="0" name=""/>
        <dsp:cNvSpPr/>
      </dsp:nvSpPr>
      <dsp:spPr>
        <a:xfrm>
          <a:off x="6787598" y="13873"/>
          <a:ext cx="3085272" cy="185116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CA" sz="2500" kern="1200" dirty="0">
              <a:latin typeface="Tisa Offc Serif Pro"/>
            </a:rPr>
            <a:t>Quelles sont les situations dans ma vie qui me provoquent du stress ?</a:t>
          </a:r>
        </a:p>
      </dsp:txBody>
      <dsp:txXfrm>
        <a:off x="6787598" y="13873"/>
        <a:ext cx="3085272" cy="1851163"/>
      </dsp:txXfrm>
    </dsp:sp>
    <dsp:sp modelId="{5EB3A10E-2A92-4893-874A-8B7A0FBFBA5C}">
      <dsp:nvSpPr>
        <dsp:cNvPr id="0" name=""/>
        <dsp:cNvSpPr/>
      </dsp:nvSpPr>
      <dsp:spPr>
        <a:xfrm>
          <a:off x="1696899" y="2173563"/>
          <a:ext cx="3085272" cy="18511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CA" sz="2500" kern="1200" dirty="0">
              <a:latin typeface="Tisa Offc Serif Pro"/>
            </a:rPr>
            <a:t>Pourquoi je stresse?</a:t>
          </a:r>
        </a:p>
      </dsp:txBody>
      <dsp:txXfrm>
        <a:off x="1696899" y="2173563"/>
        <a:ext cx="3085272" cy="1851163"/>
      </dsp:txXfrm>
    </dsp:sp>
    <dsp:sp modelId="{E676C766-229D-47A5-A1A6-1DD24714867A}">
      <dsp:nvSpPr>
        <dsp:cNvPr id="0" name=""/>
        <dsp:cNvSpPr/>
      </dsp:nvSpPr>
      <dsp:spPr>
        <a:xfrm>
          <a:off x="5090699" y="2173563"/>
          <a:ext cx="3085272" cy="185116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fr-CA" sz="2500" kern="1200" dirty="0">
              <a:latin typeface="Tisa Offc Serif Pro"/>
            </a:rPr>
            <a:t>Quelles sont les moyens que je peux prendre pour gérer mon stress ?</a:t>
          </a:r>
        </a:p>
      </dsp:txBody>
      <dsp:txXfrm>
        <a:off x="5090699" y="2173563"/>
        <a:ext cx="3085272" cy="1851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5084B-15B7-4FC9-8589-39A61F89574A}">
      <dsp:nvSpPr>
        <dsp:cNvPr id="0" name=""/>
        <dsp:cNvSpPr/>
      </dsp:nvSpPr>
      <dsp:spPr>
        <a:xfrm>
          <a:off x="825059" y="959343"/>
          <a:ext cx="1257655" cy="125765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13A62F-D857-420A-9868-0C6ACD9CF2A2}">
      <dsp:nvSpPr>
        <dsp:cNvPr id="0" name=""/>
        <dsp:cNvSpPr/>
      </dsp:nvSpPr>
      <dsp:spPr>
        <a:xfrm>
          <a:off x="1093084" y="1227368"/>
          <a:ext cx="721605" cy="7216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13B919-BF3D-4D89-96F8-1D711A30108D}">
      <dsp:nvSpPr>
        <dsp:cNvPr id="0" name=""/>
        <dsp:cNvSpPr/>
      </dsp:nvSpPr>
      <dsp:spPr>
        <a:xfrm>
          <a:off x="423021" y="2608727"/>
          <a:ext cx="20617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fr-CA" sz="1800" kern="1200" dirty="0">
              <a:latin typeface="Tisa Offc Serif Pro"/>
            </a:rPr>
            <a:t>Distinguer le </a:t>
          </a:r>
          <a:r>
            <a:rPr lang="fr-CA" sz="1800" b="1" kern="1200" dirty="0">
              <a:latin typeface="Tisa Offc Serif Pro"/>
            </a:rPr>
            <a:t>stress </a:t>
          </a:r>
          <a:r>
            <a:rPr lang="fr-CA" sz="1800" b="0" kern="1200" dirty="0">
              <a:latin typeface="Tisa Offc Serif Pro"/>
            </a:rPr>
            <a:t>&amp; l'</a:t>
          </a:r>
          <a:r>
            <a:rPr lang="fr-CA" sz="1800" b="1" kern="1200" dirty="0">
              <a:latin typeface="Tisa Offc Serif Pro"/>
            </a:rPr>
            <a:t>anxiété</a:t>
          </a:r>
          <a:endParaRPr lang="en-US" sz="1800" b="1" kern="1200" dirty="0">
            <a:latin typeface="Tisa Offc Serif Pro"/>
          </a:endParaRPr>
        </a:p>
      </dsp:txBody>
      <dsp:txXfrm>
        <a:off x="423021" y="2608727"/>
        <a:ext cx="2061730" cy="720000"/>
      </dsp:txXfrm>
    </dsp:sp>
    <dsp:sp modelId="{3F30A610-A554-45CE-90E5-664E87E81EC2}">
      <dsp:nvSpPr>
        <dsp:cNvPr id="0" name=""/>
        <dsp:cNvSpPr/>
      </dsp:nvSpPr>
      <dsp:spPr>
        <a:xfrm>
          <a:off x="3247592" y="959343"/>
          <a:ext cx="1257655" cy="125765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C0CE8-7982-4020-85F7-DF190E38D428}">
      <dsp:nvSpPr>
        <dsp:cNvPr id="0" name=""/>
        <dsp:cNvSpPr/>
      </dsp:nvSpPr>
      <dsp:spPr>
        <a:xfrm>
          <a:off x="3515617" y="1227368"/>
          <a:ext cx="721605" cy="7216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65E915-1253-4654-A038-B6D37EBE8395}">
      <dsp:nvSpPr>
        <dsp:cNvPr id="0" name=""/>
        <dsp:cNvSpPr/>
      </dsp:nvSpPr>
      <dsp:spPr>
        <a:xfrm>
          <a:off x="2845555" y="2608727"/>
          <a:ext cx="20617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fr-CA" sz="1800" kern="1200" dirty="0">
              <a:latin typeface="Tisa Offc Serif Pro"/>
            </a:rPr>
            <a:t>Stress </a:t>
          </a:r>
          <a:r>
            <a:rPr lang="fr-CA" sz="1800" b="1" kern="1200" dirty="0">
              <a:latin typeface="Tisa Offc Serif Pro"/>
            </a:rPr>
            <a:t>positif</a:t>
          </a:r>
          <a:r>
            <a:rPr lang="fr-CA" sz="1800" kern="1200" dirty="0">
              <a:latin typeface="Tisa Offc Serif Pro"/>
            </a:rPr>
            <a:t> VS </a:t>
          </a:r>
          <a:r>
            <a:rPr lang="fr-CA" sz="1800" b="1" kern="1200" dirty="0">
              <a:latin typeface="Tisa Offc Serif Pro"/>
            </a:rPr>
            <a:t>négatif</a:t>
          </a:r>
          <a:endParaRPr lang="en-US" sz="1800" b="1" kern="1200" dirty="0">
            <a:latin typeface="Tisa Offc Serif Pro"/>
          </a:endParaRPr>
        </a:p>
      </dsp:txBody>
      <dsp:txXfrm>
        <a:off x="2845555" y="2608727"/>
        <a:ext cx="2061730" cy="720000"/>
      </dsp:txXfrm>
    </dsp:sp>
    <dsp:sp modelId="{9449B649-B72C-4FBB-86E1-917AB8B23170}">
      <dsp:nvSpPr>
        <dsp:cNvPr id="0" name=""/>
        <dsp:cNvSpPr/>
      </dsp:nvSpPr>
      <dsp:spPr>
        <a:xfrm>
          <a:off x="5670125" y="959343"/>
          <a:ext cx="1257655" cy="125765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3B58D-7899-4B9D-B7F5-295B0EC878DD}">
      <dsp:nvSpPr>
        <dsp:cNvPr id="0" name=""/>
        <dsp:cNvSpPr/>
      </dsp:nvSpPr>
      <dsp:spPr>
        <a:xfrm>
          <a:off x="5938150" y="1227368"/>
          <a:ext cx="721605" cy="7216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85712A-A637-494C-B438-BACF3AC3A302}">
      <dsp:nvSpPr>
        <dsp:cNvPr id="0" name=""/>
        <dsp:cNvSpPr/>
      </dsp:nvSpPr>
      <dsp:spPr>
        <a:xfrm>
          <a:off x="5268088" y="2608727"/>
          <a:ext cx="20617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fr-CA" sz="1800" kern="1200" dirty="0">
              <a:latin typeface="Tisa Offc Serif Pro"/>
            </a:rPr>
            <a:t>Les </a:t>
          </a:r>
          <a:r>
            <a:rPr lang="fr-CA" sz="1800" b="1" kern="1200" dirty="0" smtClean="0">
              <a:latin typeface="Tisa Offc Serif Pro"/>
            </a:rPr>
            <a:t>ingrédients </a:t>
          </a:r>
          <a:r>
            <a:rPr lang="fr-CA" sz="1800" b="0" kern="1200" dirty="0" smtClean="0">
              <a:latin typeface="Tisa Offc Serif Pro"/>
            </a:rPr>
            <a:t>du stress</a:t>
          </a:r>
          <a:endParaRPr lang="en-US" sz="1800" b="0" kern="1200" dirty="0">
            <a:latin typeface="Tisa Offc Serif Pro"/>
          </a:endParaRPr>
        </a:p>
      </dsp:txBody>
      <dsp:txXfrm>
        <a:off x="5268088" y="2608727"/>
        <a:ext cx="2061730" cy="720000"/>
      </dsp:txXfrm>
    </dsp:sp>
    <dsp:sp modelId="{ABBC7D31-2456-44D1-A084-FD485246E296}">
      <dsp:nvSpPr>
        <dsp:cNvPr id="0" name=""/>
        <dsp:cNvSpPr/>
      </dsp:nvSpPr>
      <dsp:spPr>
        <a:xfrm>
          <a:off x="8092659" y="959343"/>
          <a:ext cx="1257655" cy="125765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49BC83-2A51-4D0A-9DCF-9790874ABB14}">
      <dsp:nvSpPr>
        <dsp:cNvPr id="0" name=""/>
        <dsp:cNvSpPr/>
      </dsp:nvSpPr>
      <dsp:spPr>
        <a:xfrm>
          <a:off x="8360684" y="1227368"/>
          <a:ext cx="721605" cy="721605"/>
        </a:xfrm>
        <a:prstGeom prst="rect">
          <a:avLst/>
        </a:prstGeom>
        <a:blipFill>
          <a:blip xmlns:r="http://schemas.openxmlformats.org/officeDocument/2006/relationships" r:embed="rId7">
            <a:extLst>
              <a:ext uri="{96DAC541-7B7A-43D3-8B79-37D633B846F1}">
                <asvg:svgBlip xmlns=""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C0E6AD-6119-453E-B8CB-63CBAEC3A8E1}">
      <dsp:nvSpPr>
        <dsp:cNvPr id="0" name=""/>
        <dsp:cNvSpPr/>
      </dsp:nvSpPr>
      <dsp:spPr>
        <a:xfrm>
          <a:off x="7690621" y="2608727"/>
          <a:ext cx="20617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fr-CA" sz="1800" b="1" kern="1200" dirty="0">
              <a:latin typeface="Tisa Offc Serif Pro"/>
            </a:rPr>
            <a:t>Mises en situation</a:t>
          </a:r>
          <a:endParaRPr lang="en-US" sz="1800" kern="1200" dirty="0">
            <a:latin typeface="Tisa Offc Serif Pro"/>
          </a:endParaRPr>
        </a:p>
      </dsp:txBody>
      <dsp:txXfrm>
        <a:off x="7690621" y="2608727"/>
        <a:ext cx="206173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C27DA-F582-46AE-9034-5D54D9591D66}">
      <dsp:nvSpPr>
        <dsp:cNvPr id="0" name=""/>
        <dsp:cNvSpPr/>
      </dsp:nvSpPr>
      <dsp:spPr>
        <a:xfrm>
          <a:off x="0" y="62340"/>
          <a:ext cx="5364444" cy="92663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CA" sz="2400" kern="1200" dirty="0">
              <a:latin typeface="Corbel" panose="020B0503020204020204"/>
            </a:rPr>
            <a:t> </a:t>
          </a:r>
          <a:r>
            <a:rPr lang="fr-CA" sz="2400" b="0" i="0" u="none" strike="noStrike" kern="1200" cap="none" baseline="0" noProof="0" dirty="0">
              <a:latin typeface="Corbel"/>
            </a:rPr>
            <a:t>-</a:t>
          </a:r>
          <a:r>
            <a:rPr lang="fr-CA" sz="2400" b="0" i="0" u="none" strike="noStrike" kern="1200" cap="none" baseline="0" noProof="0" dirty="0">
              <a:latin typeface="Tisa Offc Serif Pro"/>
            </a:rPr>
            <a:t>Une réaction </a:t>
          </a:r>
          <a:r>
            <a:rPr lang="fr-CA" sz="2400" b="1" i="0" u="none" strike="noStrike" kern="1200" cap="none" baseline="0" noProof="0" dirty="0">
              <a:latin typeface="Tisa Offc Serif Pro"/>
            </a:rPr>
            <a:t>normale</a:t>
          </a:r>
          <a:r>
            <a:rPr lang="fr-CA" sz="2400" b="0" i="0" u="none" strike="noStrike" kern="1200" cap="none" baseline="0" noProof="0" dirty="0">
              <a:latin typeface="Tisa Offc Serif Pro"/>
            </a:rPr>
            <a:t> et vécue par tout le monde</a:t>
          </a:r>
        </a:p>
      </dsp:txBody>
      <dsp:txXfrm>
        <a:off x="45235" y="107575"/>
        <a:ext cx="5273974" cy="836169"/>
      </dsp:txXfrm>
    </dsp:sp>
    <dsp:sp modelId="{BF0BD3A8-EEC3-4B04-A9D7-F000DA5BBAC0}">
      <dsp:nvSpPr>
        <dsp:cNvPr id="0" name=""/>
        <dsp:cNvSpPr/>
      </dsp:nvSpPr>
      <dsp:spPr>
        <a:xfrm>
          <a:off x="0" y="1058100"/>
          <a:ext cx="5364444" cy="92663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CA" sz="2400" kern="1200" dirty="0">
              <a:latin typeface="Tisa Offc Serif Pro"/>
            </a:rPr>
            <a:t> -Une réponse </a:t>
          </a:r>
          <a:r>
            <a:rPr lang="fr-CA" sz="2400" b="1" kern="1200" dirty="0">
              <a:latin typeface="Tisa Offc Serif Pro"/>
            </a:rPr>
            <a:t>physique </a:t>
          </a:r>
          <a:r>
            <a:rPr lang="fr-CA" sz="2400" b="0" kern="1200" dirty="0">
              <a:latin typeface="Tisa Offc Serif Pro"/>
            </a:rPr>
            <a:t>de ton corps face au danger </a:t>
          </a:r>
          <a:r>
            <a:rPr lang="fr-CA" sz="2400" b="1" kern="1200" dirty="0">
              <a:latin typeface="Tisa Offc Serif Pro"/>
            </a:rPr>
            <a:t>immédiat</a:t>
          </a:r>
        </a:p>
      </dsp:txBody>
      <dsp:txXfrm>
        <a:off x="45235" y="1103335"/>
        <a:ext cx="5273974" cy="836169"/>
      </dsp:txXfrm>
    </dsp:sp>
    <dsp:sp modelId="{4DCAE177-0426-4668-AA80-96BDE701DB89}">
      <dsp:nvSpPr>
        <dsp:cNvPr id="0" name=""/>
        <dsp:cNvSpPr/>
      </dsp:nvSpPr>
      <dsp:spPr>
        <a:xfrm>
          <a:off x="0" y="2053860"/>
          <a:ext cx="5364444" cy="92663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CA" sz="2400" kern="1200" dirty="0">
              <a:latin typeface="Tisa Offc Serif Pro"/>
            </a:rPr>
            <a:t> -Une fonction pour </a:t>
          </a:r>
          <a:r>
            <a:rPr lang="fr-CA" sz="2400" b="1" kern="1200" dirty="0">
              <a:latin typeface="Tisa Offc Serif Pro"/>
            </a:rPr>
            <a:t>survivre</a:t>
          </a:r>
          <a:r>
            <a:rPr lang="fr-CA" sz="2400" b="0" kern="1200" dirty="0">
              <a:latin typeface="Tisa Offc Serif Pro"/>
            </a:rPr>
            <a:t> face à une menace</a:t>
          </a:r>
        </a:p>
      </dsp:txBody>
      <dsp:txXfrm>
        <a:off x="45235" y="2099095"/>
        <a:ext cx="5273974" cy="836169"/>
      </dsp:txXfrm>
    </dsp:sp>
    <dsp:sp modelId="{0B92CFC6-6D22-4DBA-B5B0-ED93132CA615}">
      <dsp:nvSpPr>
        <dsp:cNvPr id="0" name=""/>
        <dsp:cNvSpPr/>
      </dsp:nvSpPr>
      <dsp:spPr>
        <a:xfrm>
          <a:off x="0" y="3049620"/>
          <a:ext cx="5364444" cy="92663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CA" sz="2400" kern="1200" dirty="0">
              <a:latin typeface="Tisa Offc Serif Pro"/>
            </a:rPr>
            <a:t> -Une énergie qui nous met </a:t>
          </a:r>
          <a:r>
            <a:rPr lang="fr-CA" sz="2400" b="0" kern="1200" dirty="0">
              <a:latin typeface="Tisa Offc Serif Pro"/>
            </a:rPr>
            <a:t>en</a:t>
          </a:r>
          <a:r>
            <a:rPr lang="fr-CA" sz="2400" b="1" kern="1200" dirty="0">
              <a:latin typeface="Tisa Offc Serif Pro"/>
            </a:rPr>
            <a:t> action</a:t>
          </a:r>
        </a:p>
      </dsp:txBody>
      <dsp:txXfrm>
        <a:off x="45235" y="3094855"/>
        <a:ext cx="5273974" cy="836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31669-EEDC-40A7-A4DB-D6E5E832EDD9}">
      <dsp:nvSpPr>
        <dsp:cNvPr id="0" name=""/>
        <dsp:cNvSpPr/>
      </dsp:nvSpPr>
      <dsp:spPr>
        <a:xfrm>
          <a:off x="0" y="396682"/>
          <a:ext cx="5084178" cy="87457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CA" sz="2300" kern="1200" dirty="0">
              <a:latin typeface="Tisa Offc Serif Pro"/>
            </a:rPr>
            <a:t> </a:t>
          </a:r>
          <a:r>
            <a:rPr lang="fr-CA" sz="2300" b="0" i="0" u="none" strike="noStrike" kern="1200" cap="none" baseline="0" noProof="0" dirty="0">
              <a:latin typeface="Tisa Offc Serif Pro"/>
            </a:rPr>
            <a:t>-</a:t>
          </a:r>
          <a:r>
            <a:rPr lang="fr-CA" sz="2300" b="1" i="0" u="none" strike="noStrike" kern="1200" cap="none" baseline="0" noProof="0" dirty="0">
              <a:latin typeface="Tisa Offc Serif Pro"/>
            </a:rPr>
            <a:t>L'anticipation </a:t>
          </a:r>
          <a:r>
            <a:rPr lang="fr-CA" sz="2300" b="0" i="0" u="none" strike="noStrike" kern="1200" cap="none" baseline="0" noProof="0" dirty="0">
              <a:latin typeface="Tisa Offc Serif Pro"/>
            </a:rPr>
            <a:t>d'un</a:t>
          </a:r>
          <a:r>
            <a:rPr lang="fr-CA" sz="2300" b="1" i="0" u="none" strike="noStrike" kern="1200" cap="none" baseline="0" noProof="0" dirty="0">
              <a:latin typeface="Tisa Offc Serif Pro"/>
            </a:rPr>
            <a:t> futur </a:t>
          </a:r>
          <a:r>
            <a:rPr lang="fr-CA" sz="2300" b="0" i="0" u="none" strike="noStrike" kern="1200" cap="none" baseline="0" noProof="0" dirty="0">
              <a:latin typeface="Tisa Offc Serif Pro"/>
            </a:rPr>
            <a:t>danger</a:t>
          </a:r>
        </a:p>
      </dsp:txBody>
      <dsp:txXfrm>
        <a:off x="42693" y="439375"/>
        <a:ext cx="4998792" cy="789189"/>
      </dsp:txXfrm>
    </dsp:sp>
    <dsp:sp modelId="{CE2E1E76-6829-49A5-B8C3-CA133E08AE6D}">
      <dsp:nvSpPr>
        <dsp:cNvPr id="0" name=""/>
        <dsp:cNvSpPr/>
      </dsp:nvSpPr>
      <dsp:spPr>
        <a:xfrm>
          <a:off x="0" y="1337497"/>
          <a:ext cx="5084178" cy="874575"/>
        </a:xfrm>
        <a:prstGeom prst="roundRect">
          <a:avLst/>
        </a:prstGeom>
        <a:solidFill>
          <a:schemeClr val="accent4">
            <a:hueOff val="-764177"/>
            <a:satOff val="-5123"/>
            <a:lumOff val="-529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CA" sz="2300" b="0" i="0" u="none" strike="noStrike" kern="1200" cap="none" baseline="0" noProof="0" dirty="0">
              <a:latin typeface="Tisa Offc Serif Pro"/>
            </a:rPr>
            <a:t>-Un état </a:t>
          </a:r>
          <a:r>
            <a:rPr lang="fr-CA" sz="2300" b="1" i="0" u="none" strike="noStrike" kern="1200" cap="none" baseline="0" noProof="0" dirty="0">
              <a:latin typeface="Tisa Offc Serif Pro"/>
            </a:rPr>
            <a:t>émotionnel</a:t>
          </a:r>
        </a:p>
      </dsp:txBody>
      <dsp:txXfrm>
        <a:off x="42693" y="1380190"/>
        <a:ext cx="4998792" cy="789189"/>
      </dsp:txXfrm>
    </dsp:sp>
    <dsp:sp modelId="{2568E869-A4F3-4B2F-8D69-641F127E9D67}">
      <dsp:nvSpPr>
        <dsp:cNvPr id="0" name=""/>
        <dsp:cNvSpPr/>
      </dsp:nvSpPr>
      <dsp:spPr>
        <a:xfrm>
          <a:off x="0" y="2278312"/>
          <a:ext cx="5084178" cy="874575"/>
        </a:xfrm>
        <a:prstGeom prst="roundRect">
          <a:avLst/>
        </a:prstGeom>
        <a:solidFill>
          <a:schemeClr val="accent4">
            <a:hueOff val="-1528355"/>
            <a:satOff val="-10245"/>
            <a:lumOff val="-105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CA" sz="2300" kern="1200" dirty="0">
              <a:latin typeface="Tisa Offc Serif Pro"/>
            </a:rPr>
            <a:t>-Avoir </a:t>
          </a:r>
          <a:r>
            <a:rPr lang="fr-CA" sz="2300" b="1" kern="1200" dirty="0">
              <a:latin typeface="Tisa Offc Serif Pro"/>
            </a:rPr>
            <a:t>peur </a:t>
          </a:r>
          <a:r>
            <a:rPr lang="fr-CA" sz="2300" kern="1200" dirty="0">
              <a:latin typeface="Tisa Offc Serif Pro"/>
            </a:rPr>
            <a:t>de quelque chose qui n'est pas encore arrivé (inquiétudes)</a:t>
          </a:r>
        </a:p>
      </dsp:txBody>
      <dsp:txXfrm>
        <a:off x="42693" y="2321005"/>
        <a:ext cx="4998792" cy="789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D5973-2A5B-43A3-B3C9-A2151F9E848E}">
      <dsp:nvSpPr>
        <dsp:cNvPr id="0" name=""/>
        <dsp:cNvSpPr/>
      </dsp:nvSpPr>
      <dsp:spPr>
        <a:xfrm>
          <a:off x="3781847" y="0"/>
          <a:ext cx="1652340" cy="165234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fr-CA" sz="1300" b="1" kern="1200" dirty="0">
              <a:latin typeface="Tisa Offc Serif Pro"/>
            </a:rPr>
            <a:t>Sens de contrôle faible</a:t>
          </a:r>
          <a:endParaRPr lang="fr-CA" sz="1300" b="1" i="0" u="none" strike="noStrike" kern="1200" cap="none" baseline="0" noProof="0" dirty="0">
            <a:latin typeface="Tisa Offc Serif Pro"/>
          </a:endParaRPr>
        </a:p>
      </dsp:txBody>
      <dsp:txXfrm>
        <a:off x="4023827" y="241980"/>
        <a:ext cx="1168380" cy="1168380"/>
      </dsp:txXfrm>
    </dsp:sp>
    <dsp:sp modelId="{029B26E5-B143-4430-8B83-F9C1F26BD21A}">
      <dsp:nvSpPr>
        <dsp:cNvPr id="0" name=""/>
        <dsp:cNvSpPr/>
      </dsp:nvSpPr>
      <dsp:spPr>
        <a:xfrm rot="2686065">
          <a:off x="5261370" y="1416744"/>
          <a:ext cx="446261" cy="5576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a:off x="5280785" y="1481136"/>
        <a:ext cx="312383" cy="334598"/>
      </dsp:txXfrm>
    </dsp:sp>
    <dsp:sp modelId="{0D1B7245-C4B8-474E-A206-D2472E856984}">
      <dsp:nvSpPr>
        <dsp:cNvPr id="0" name=""/>
        <dsp:cNvSpPr/>
      </dsp:nvSpPr>
      <dsp:spPr>
        <a:xfrm>
          <a:off x="5552749" y="1756603"/>
          <a:ext cx="1652340" cy="165234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fr-CA" sz="1300" b="1" kern="1200" dirty="0">
              <a:latin typeface="Tisa Offc Serif Pro"/>
            </a:rPr>
            <a:t>Personnalité menacée</a:t>
          </a:r>
        </a:p>
      </dsp:txBody>
      <dsp:txXfrm>
        <a:off x="5794729" y="1998583"/>
        <a:ext cx="1168380" cy="1168380"/>
      </dsp:txXfrm>
    </dsp:sp>
    <dsp:sp modelId="{1BF38DED-1773-407E-9706-70124C5899A8}">
      <dsp:nvSpPr>
        <dsp:cNvPr id="0" name=""/>
        <dsp:cNvSpPr/>
      </dsp:nvSpPr>
      <dsp:spPr>
        <a:xfrm rot="8100000">
          <a:off x="5289531" y="3173116"/>
          <a:ext cx="440424" cy="5576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rot="10800000">
        <a:off x="5402308" y="3237935"/>
        <a:ext cx="308297" cy="334598"/>
      </dsp:txXfrm>
    </dsp:sp>
    <dsp:sp modelId="{51171313-411C-416E-9303-AA9D979B8E84}">
      <dsp:nvSpPr>
        <dsp:cNvPr id="0" name=""/>
        <dsp:cNvSpPr/>
      </dsp:nvSpPr>
      <dsp:spPr>
        <a:xfrm>
          <a:off x="3796770" y="3512582"/>
          <a:ext cx="1652340" cy="165234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CA" sz="1300" b="1" kern="1200" dirty="0">
              <a:latin typeface="Tisa Offc Serif Pro"/>
            </a:rPr>
            <a:t>Imprévisibilité</a:t>
          </a:r>
        </a:p>
      </dsp:txBody>
      <dsp:txXfrm>
        <a:off x="4038750" y="3754562"/>
        <a:ext cx="1168380" cy="1168380"/>
      </dsp:txXfrm>
    </dsp:sp>
    <dsp:sp modelId="{B321BDEB-F3BF-4BDD-B5D8-EF888DC7569E}">
      <dsp:nvSpPr>
        <dsp:cNvPr id="0" name=""/>
        <dsp:cNvSpPr/>
      </dsp:nvSpPr>
      <dsp:spPr>
        <a:xfrm rot="13500000">
          <a:off x="3533552" y="3190744"/>
          <a:ext cx="440424" cy="55766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rot="10800000">
        <a:off x="3646329" y="3348991"/>
        <a:ext cx="308297" cy="334598"/>
      </dsp:txXfrm>
    </dsp:sp>
    <dsp:sp modelId="{308514EC-D966-4B87-9A19-87598582B913}">
      <dsp:nvSpPr>
        <dsp:cNvPr id="0" name=""/>
        <dsp:cNvSpPr/>
      </dsp:nvSpPr>
      <dsp:spPr>
        <a:xfrm>
          <a:off x="2040791" y="1756603"/>
          <a:ext cx="1652340" cy="1652340"/>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CA" sz="1300" b="1" kern="1200" dirty="0">
              <a:latin typeface="Tisa Offc Serif Pro"/>
            </a:rPr>
            <a:t>Nouveauté</a:t>
          </a:r>
        </a:p>
      </dsp:txBody>
      <dsp:txXfrm>
        <a:off x="2282771" y="1998583"/>
        <a:ext cx="1168380" cy="1168380"/>
      </dsp:txXfrm>
    </dsp:sp>
    <dsp:sp modelId="{A4390925-179B-402D-802D-F892F4314852}">
      <dsp:nvSpPr>
        <dsp:cNvPr id="0" name=""/>
        <dsp:cNvSpPr/>
      </dsp:nvSpPr>
      <dsp:spPr>
        <a:xfrm rot="18884719">
          <a:off x="3511281" y="1434384"/>
          <a:ext cx="435078" cy="55766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a:off x="3530601" y="1592269"/>
        <a:ext cx="304555" cy="334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D5973-2A5B-43A3-B3C9-A2151F9E848E}">
      <dsp:nvSpPr>
        <dsp:cNvPr id="0" name=""/>
        <dsp:cNvSpPr/>
      </dsp:nvSpPr>
      <dsp:spPr>
        <a:xfrm>
          <a:off x="3781847" y="0"/>
          <a:ext cx="1652340" cy="165234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fr-CA" sz="1300" b="1" kern="1200" dirty="0">
              <a:latin typeface="Tisa Offc Serif Pro"/>
            </a:rPr>
            <a:t>Sens de contrôle faible</a:t>
          </a:r>
          <a:endParaRPr lang="fr-CA" sz="1300" b="1" i="0" u="none" strike="noStrike" kern="1200" cap="none" baseline="0" noProof="0" dirty="0">
            <a:latin typeface="Tisa Offc Serif Pro"/>
          </a:endParaRPr>
        </a:p>
      </dsp:txBody>
      <dsp:txXfrm>
        <a:off x="4023827" y="241980"/>
        <a:ext cx="1168380" cy="1168380"/>
      </dsp:txXfrm>
    </dsp:sp>
    <dsp:sp modelId="{029B26E5-B143-4430-8B83-F9C1F26BD21A}">
      <dsp:nvSpPr>
        <dsp:cNvPr id="0" name=""/>
        <dsp:cNvSpPr/>
      </dsp:nvSpPr>
      <dsp:spPr>
        <a:xfrm rot="2686065">
          <a:off x="5261370" y="1416744"/>
          <a:ext cx="446261" cy="5576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a:off x="5280785" y="1481136"/>
        <a:ext cx="312383" cy="334598"/>
      </dsp:txXfrm>
    </dsp:sp>
    <dsp:sp modelId="{0D1B7245-C4B8-474E-A206-D2472E856984}">
      <dsp:nvSpPr>
        <dsp:cNvPr id="0" name=""/>
        <dsp:cNvSpPr/>
      </dsp:nvSpPr>
      <dsp:spPr>
        <a:xfrm>
          <a:off x="5552749" y="1756603"/>
          <a:ext cx="1652340" cy="165234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fr-CA" sz="1300" b="1" kern="1200" dirty="0">
              <a:latin typeface="Tisa Offc Serif Pro"/>
            </a:rPr>
            <a:t>Personnalité menacée</a:t>
          </a:r>
        </a:p>
      </dsp:txBody>
      <dsp:txXfrm>
        <a:off x="5794729" y="1998583"/>
        <a:ext cx="1168380" cy="1168380"/>
      </dsp:txXfrm>
    </dsp:sp>
    <dsp:sp modelId="{1BF38DED-1773-407E-9706-70124C5899A8}">
      <dsp:nvSpPr>
        <dsp:cNvPr id="0" name=""/>
        <dsp:cNvSpPr/>
      </dsp:nvSpPr>
      <dsp:spPr>
        <a:xfrm rot="8100000">
          <a:off x="5289531" y="3173116"/>
          <a:ext cx="440424" cy="5576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rot="10800000">
        <a:off x="5402308" y="3237935"/>
        <a:ext cx="308297" cy="334598"/>
      </dsp:txXfrm>
    </dsp:sp>
    <dsp:sp modelId="{51171313-411C-416E-9303-AA9D979B8E84}">
      <dsp:nvSpPr>
        <dsp:cNvPr id="0" name=""/>
        <dsp:cNvSpPr/>
      </dsp:nvSpPr>
      <dsp:spPr>
        <a:xfrm>
          <a:off x="3796770" y="3512582"/>
          <a:ext cx="1652340" cy="165234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CA" sz="1300" b="1" kern="1200" dirty="0">
              <a:latin typeface="Tisa Offc Serif Pro"/>
            </a:rPr>
            <a:t>Imprévisibilité</a:t>
          </a:r>
        </a:p>
      </dsp:txBody>
      <dsp:txXfrm>
        <a:off x="4038750" y="3754562"/>
        <a:ext cx="1168380" cy="1168380"/>
      </dsp:txXfrm>
    </dsp:sp>
    <dsp:sp modelId="{B321BDEB-F3BF-4BDD-B5D8-EF888DC7569E}">
      <dsp:nvSpPr>
        <dsp:cNvPr id="0" name=""/>
        <dsp:cNvSpPr/>
      </dsp:nvSpPr>
      <dsp:spPr>
        <a:xfrm rot="13500000">
          <a:off x="3533552" y="3190744"/>
          <a:ext cx="440424" cy="55766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rot="10800000">
        <a:off x="3646329" y="3348991"/>
        <a:ext cx="308297" cy="334598"/>
      </dsp:txXfrm>
    </dsp:sp>
    <dsp:sp modelId="{308514EC-D966-4B87-9A19-87598582B913}">
      <dsp:nvSpPr>
        <dsp:cNvPr id="0" name=""/>
        <dsp:cNvSpPr/>
      </dsp:nvSpPr>
      <dsp:spPr>
        <a:xfrm>
          <a:off x="2040791" y="1756603"/>
          <a:ext cx="1652340" cy="1652340"/>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CA" sz="1300" b="1" kern="1200" dirty="0">
              <a:latin typeface="Tisa Offc Serif Pro"/>
            </a:rPr>
            <a:t>Nouveauté</a:t>
          </a:r>
        </a:p>
      </dsp:txBody>
      <dsp:txXfrm>
        <a:off x="2282771" y="1998583"/>
        <a:ext cx="1168380" cy="1168380"/>
      </dsp:txXfrm>
    </dsp:sp>
    <dsp:sp modelId="{A4390925-179B-402D-802D-F892F4314852}">
      <dsp:nvSpPr>
        <dsp:cNvPr id="0" name=""/>
        <dsp:cNvSpPr/>
      </dsp:nvSpPr>
      <dsp:spPr>
        <a:xfrm rot="18884719">
          <a:off x="3511281" y="1434384"/>
          <a:ext cx="435078" cy="55766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a:off x="3530601" y="1592269"/>
        <a:ext cx="304555" cy="3345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5A3EB-9E60-4B7C-AED7-C53F915A4AE4}" type="datetimeFigureOut">
              <a:rPr lang="fr-CA"/>
              <a:t>2021-09-18</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45CF5-6880-43AF-A99F-A91A2D06663E}" type="slidenum">
              <a:rPr lang="fr-CA"/>
              <a:t>‹N°›</a:t>
            </a:fld>
            <a:endParaRPr lang="fr-CA"/>
          </a:p>
        </p:txBody>
      </p:sp>
    </p:spTree>
    <p:extLst>
      <p:ext uri="{BB962C8B-B14F-4D97-AF65-F5344CB8AC3E}">
        <p14:creationId xmlns:p14="http://schemas.microsoft.com/office/powerpoint/2010/main" val="193340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r>
              <a:rPr lang="en-CA" dirty="0" err="1"/>
              <a:t>Présentation</a:t>
            </a:r>
            <a:r>
              <a:rPr lang="en-CA" dirty="0"/>
              <a:t> de qui </a:t>
            </a:r>
            <a:r>
              <a:rPr lang="en-CA" dirty="0" err="1"/>
              <a:t>vous</a:t>
            </a:r>
            <a:r>
              <a:rPr lang="en-CA" dirty="0"/>
              <a:t> </a:t>
            </a:r>
            <a:r>
              <a:rPr lang="en-CA" dirty="0" err="1"/>
              <a:t>êtes</a:t>
            </a:r>
            <a:r>
              <a:rPr lang="en-CA" dirty="0"/>
              <a:t> et </a:t>
            </a:r>
            <a:r>
              <a:rPr lang="en-CA" dirty="0" err="1"/>
              <a:t>votre</a:t>
            </a:r>
            <a:r>
              <a:rPr lang="en-CA" dirty="0"/>
              <a:t> </a:t>
            </a:r>
            <a:r>
              <a:rPr lang="en-CA" dirty="0" err="1"/>
              <a:t>rôle</a:t>
            </a:r>
            <a:r>
              <a:rPr lang="en-CA" dirty="0"/>
              <a:t> dans </a:t>
            </a:r>
            <a:r>
              <a:rPr lang="en-CA" dirty="0" err="1"/>
              <a:t>l’école</a:t>
            </a:r>
            <a:r>
              <a:rPr lang="en-CA" dirty="0"/>
              <a:t>, </a:t>
            </a:r>
            <a:r>
              <a:rPr lang="en-CA" dirty="0" err="1"/>
              <a:t>si</a:t>
            </a:r>
            <a:r>
              <a:rPr lang="en-CA" dirty="0"/>
              <a:t> </a:t>
            </a:r>
            <a:r>
              <a:rPr lang="en-CA" dirty="0" err="1"/>
              <a:t>ce</a:t>
            </a:r>
            <a:r>
              <a:rPr lang="en-CA" dirty="0"/>
              <a:t> </a:t>
            </a:r>
            <a:r>
              <a:rPr lang="en-CA" dirty="0" err="1"/>
              <a:t>n’est</a:t>
            </a:r>
            <a:r>
              <a:rPr lang="en-CA" dirty="0"/>
              <a:t> pas déjà fait.</a:t>
            </a:r>
          </a:p>
          <a:p>
            <a:endParaRPr lang="en-CA" dirty="0"/>
          </a:p>
          <a:p>
            <a:r>
              <a:rPr lang="en-CA" dirty="0" err="1"/>
              <a:t>Aujourd’hui</a:t>
            </a:r>
            <a:r>
              <a:rPr lang="en-CA" dirty="0"/>
              <a:t>, </a:t>
            </a:r>
            <a:r>
              <a:rPr lang="en-CA" dirty="0" err="1"/>
              <a:t>vous</a:t>
            </a:r>
            <a:r>
              <a:rPr lang="en-CA" dirty="0"/>
              <a:t> </a:t>
            </a:r>
            <a:r>
              <a:rPr lang="en-CA" dirty="0" err="1"/>
              <a:t>allez</a:t>
            </a:r>
            <a:r>
              <a:rPr lang="en-CA" dirty="0"/>
              <a:t> </a:t>
            </a:r>
            <a:r>
              <a:rPr lang="en-CA" b="0" dirty="0" err="1"/>
              <a:t>assisté</a:t>
            </a:r>
            <a:r>
              <a:rPr lang="en-CA" b="0" dirty="0"/>
              <a:t> et </a:t>
            </a:r>
            <a:r>
              <a:rPr lang="en-CA" b="0" dirty="0" err="1"/>
              <a:t>participé</a:t>
            </a:r>
            <a:r>
              <a:rPr lang="en-CA" b="0" dirty="0"/>
              <a:t> au premier atelier </a:t>
            </a:r>
            <a:r>
              <a:rPr lang="en-CA" dirty="0"/>
              <a:t>qui </a:t>
            </a:r>
            <a:r>
              <a:rPr lang="en-CA" dirty="0" err="1"/>
              <a:t>porte</a:t>
            </a:r>
            <a:r>
              <a:rPr lang="en-CA" dirty="0"/>
              <a:t> sur la gestion du stress. Au total, il y a 4 ateliers, et </a:t>
            </a:r>
            <a:r>
              <a:rPr lang="en-CA" dirty="0" err="1"/>
              <a:t>vous</a:t>
            </a:r>
            <a:r>
              <a:rPr lang="en-CA" dirty="0"/>
              <a:t> </a:t>
            </a:r>
            <a:r>
              <a:rPr lang="en-CA" dirty="0" err="1"/>
              <a:t>assisterez</a:t>
            </a:r>
            <a:r>
              <a:rPr lang="en-CA" dirty="0"/>
              <a:t> aux 3 </a:t>
            </a:r>
            <a:r>
              <a:rPr lang="en-CA" dirty="0" err="1"/>
              <a:t>autres</a:t>
            </a:r>
            <a:r>
              <a:rPr lang="en-CA" dirty="0"/>
              <a:t> au </a:t>
            </a:r>
            <a:r>
              <a:rPr lang="en-CA" dirty="0" err="1"/>
              <a:t>cours</a:t>
            </a:r>
            <a:r>
              <a:rPr lang="en-CA" dirty="0"/>
              <a:t> des </a:t>
            </a:r>
            <a:r>
              <a:rPr lang="en-CA" dirty="0" err="1"/>
              <a:t>prochaines</a:t>
            </a:r>
            <a:r>
              <a:rPr lang="en-CA" dirty="0"/>
              <a:t> </a:t>
            </a:r>
            <a:r>
              <a:rPr lang="en-CA" dirty="0" err="1"/>
              <a:t>semaines</a:t>
            </a:r>
            <a:r>
              <a:rPr lang="en-CA" dirty="0"/>
              <a:t>. </a:t>
            </a:r>
          </a:p>
          <a:p>
            <a:r>
              <a:rPr lang="en-CA" dirty="0"/>
              <a:t>Les deux premiers ateliers </a:t>
            </a:r>
            <a:r>
              <a:rPr lang="en-CA" dirty="0" err="1"/>
              <a:t>auront</a:t>
            </a:r>
            <a:r>
              <a:rPr lang="en-CA" dirty="0"/>
              <a:t> pour pour </a:t>
            </a:r>
            <a:r>
              <a:rPr lang="en-CA" b="1" dirty="0" err="1"/>
              <a:t>objectifs</a:t>
            </a:r>
            <a:r>
              <a:rPr lang="en-CA" b="1" dirty="0"/>
              <a:t> </a:t>
            </a:r>
            <a:r>
              <a:rPr lang="en-CA" b="1" dirty="0" err="1"/>
              <a:t>d’améliorer</a:t>
            </a:r>
            <a:r>
              <a:rPr lang="en-CA" b="1" dirty="0"/>
              <a:t> </a:t>
            </a:r>
            <a:r>
              <a:rPr lang="en-CA" b="1" dirty="0" err="1"/>
              <a:t>vos</a:t>
            </a:r>
            <a:r>
              <a:rPr lang="en-CA" b="1" dirty="0"/>
              <a:t> </a:t>
            </a:r>
            <a:r>
              <a:rPr lang="en-CA" b="1" dirty="0" err="1"/>
              <a:t>connaissances</a:t>
            </a:r>
            <a:r>
              <a:rPr lang="en-CA" b="1" dirty="0"/>
              <a:t> par rapport au stress, et les deux </a:t>
            </a:r>
            <a:r>
              <a:rPr lang="en-CA" b="1" dirty="0" err="1"/>
              <a:t>derniers</a:t>
            </a:r>
            <a:r>
              <a:rPr lang="en-CA" b="1" dirty="0"/>
              <a:t> ateliers </a:t>
            </a:r>
            <a:r>
              <a:rPr lang="en-CA" b="1" dirty="0" err="1"/>
              <a:t>porteront</a:t>
            </a:r>
            <a:r>
              <a:rPr lang="en-CA" b="1" dirty="0"/>
              <a:t> sur les strategies qui </a:t>
            </a:r>
            <a:r>
              <a:rPr lang="en-CA" b="1" dirty="0" err="1"/>
              <a:t>sont</a:t>
            </a:r>
            <a:r>
              <a:rPr lang="en-CA" b="1" dirty="0"/>
              <a:t> </a:t>
            </a:r>
            <a:r>
              <a:rPr lang="en-CA" b="1" dirty="0" err="1"/>
              <a:t>aidantes</a:t>
            </a:r>
            <a:r>
              <a:rPr lang="en-CA" b="1" dirty="0"/>
              <a:t> pour </a:t>
            </a:r>
            <a:r>
              <a:rPr lang="en-CA" b="1" dirty="0" err="1"/>
              <a:t>gérer</a:t>
            </a:r>
            <a:r>
              <a:rPr lang="en-CA" b="1" dirty="0"/>
              <a:t> son stress, pour </a:t>
            </a:r>
            <a:r>
              <a:rPr lang="en-CA" b="1" dirty="0" err="1"/>
              <a:t>diminuer</a:t>
            </a:r>
            <a:r>
              <a:rPr lang="en-CA" b="1" dirty="0"/>
              <a:t> son </a:t>
            </a:r>
            <a:r>
              <a:rPr lang="en-CA" b="1" dirty="0" err="1"/>
              <a:t>niveau</a:t>
            </a:r>
            <a:r>
              <a:rPr lang="en-CA" b="1" dirty="0"/>
              <a:t> de stress.</a:t>
            </a:r>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27645CF5-6880-43AF-A99F-A91A2D06663E}" type="slidenum">
              <a:rPr lang="fr-CA" smtClean="0"/>
              <a:t>1</a:t>
            </a:fld>
            <a:endParaRPr lang="fr-CA"/>
          </a:p>
        </p:txBody>
      </p:sp>
    </p:spTree>
    <p:extLst>
      <p:ext uri="{BB962C8B-B14F-4D97-AF65-F5344CB8AC3E}">
        <p14:creationId xmlns:p14="http://schemas.microsoft.com/office/powerpoint/2010/main" val="859588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0" dirty="0">
                <a:cs typeface="Calibri"/>
              </a:rPr>
              <a:t>Clarifier que </a:t>
            </a:r>
            <a:r>
              <a:rPr lang="en-US" b="0" i="0" dirty="0" err="1">
                <a:cs typeface="Calibri"/>
              </a:rPr>
              <a:t>stresseur</a:t>
            </a:r>
            <a:r>
              <a:rPr lang="en-US" b="0" i="0" dirty="0">
                <a:cs typeface="Calibri"/>
              </a:rPr>
              <a:t> et </a:t>
            </a:r>
            <a:r>
              <a:rPr lang="en-US" b="0" i="0" dirty="0" err="1">
                <a:cs typeface="Calibri"/>
              </a:rPr>
              <a:t>déclencheur</a:t>
            </a:r>
            <a:r>
              <a:rPr lang="en-US" b="0" i="0" dirty="0">
                <a:cs typeface="Calibri"/>
              </a:rPr>
              <a:t> </a:t>
            </a:r>
            <a:r>
              <a:rPr lang="en-US" b="0" i="0" dirty="0" err="1">
                <a:cs typeface="Calibri"/>
              </a:rPr>
              <a:t>est</a:t>
            </a:r>
            <a:r>
              <a:rPr lang="en-US" b="0" i="0" dirty="0">
                <a:cs typeface="Calibri"/>
              </a:rPr>
              <a:t> la </a:t>
            </a:r>
            <a:r>
              <a:rPr lang="en-US" b="0" i="0" dirty="0" err="1">
                <a:cs typeface="Calibri"/>
              </a:rPr>
              <a:t>même</a:t>
            </a:r>
            <a:r>
              <a:rPr lang="en-US" b="0" i="0" dirty="0">
                <a:cs typeface="Calibri"/>
              </a:rPr>
              <a:t> chose:</a:t>
            </a:r>
          </a:p>
          <a:p>
            <a:r>
              <a:rPr lang="en-US" b="0" i="0" dirty="0">
                <a:cs typeface="Calibri"/>
              </a:rPr>
              <a:t>Un </a:t>
            </a:r>
            <a:r>
              <a:rPr lang="en-US" b="1" i="0" dirty="0" err="1">
                <a:cs typeface="Calibri"/>
              </a:rPr>
              <a:t>évènement</a:t>
            </a:r>
            <a:r>
              <a:rPr lang="en-US" b="1" i="0" dirty="0">
                <a:cs typeface="Calibri"/>
              </a:rPr>
              <a:t>, </a:t>
            </a:r>
            <a:r>
              <a:rPr lang="en-US" b="1" i="0" dirty="0" err="1">
                <a:cs typeface="Calibri"/>
              </a:rPr>
              <a:t>une</a:t>
            </a:r>
            <a:r>
              <a:rPr lang="en-US" b="1" i="0" dirty="0">
                <a:cs typeface="Calibri"/>
              </a:rPr>
              <a:t> situation </a:t>
            </a:r>
            <a:r>
              <a:rPr lang="en-US" b="1" i="0" dirty="0" err="1">
                <a:cs typeface="Calibri"/>
              </a:rPr>
              <a:t>ou</a:t>
            </a:r>
            <a:r>
              <a:rPr lang="en-US" b="1" i="0" dirty="0">
                <a:cs typeface="Calibri"/>
              </a:rPr>
              <a:t> un </a:t>
            </a:r>
            <a:r>
              <a:rPr lang="en-US" b="1" i="0" dirty="0" err="1">
                <a:cs typeface="Calibri"/>
              </a:rPr>
              <a:t>individu</a:t>
            </a:r>
            <a:r>
              <a:rPr lang="en-US" b="0" i="0" dirty="0">
                <a:cs typeface="Calibri"/>
              </a:rPr>
              <a:t> qui </a:t>
            </a:r>
            <a:r>
              <a:rPr lang="en-US" b="0" i="0" dirty="0" err="1">
                <a:cs typeface="Calibri"/>
              </a:rPr>
              <a:t>va</a:t>
            </a:r>
            <a:r>
              <a:rPr lang="en-US" b="0" i="0" dirty="0">
                <a:cs typeface="Calibri"/>
              </a:rPr>
              <a:t> nous </a:t>
            </a:r>
            <a:r>
              <a:rPr lang="en-US" b="0" i="0" dirty="0" err="1">
                <a:cs typeface="Calibri"/>
              </a:rPr>
              <a:t>déclencher</a:t>
            </a:r>
            <a:r>
              <a:rPr lang="en-US" b="0" i="0" dirty="0">
                <a:cs typeface="Calibri"/>
              </a:rPr>
              <a:t> du stress. </a:t>
            </a:r>
            <a:r>
              <a:rPr lang="en-US" b="0" i="0" dirty="0" err="1">
                <a:cs typeface="Calibri"/>
              </a:rPr>
              <a:t>Donc</a:t>
            </a:r>
            <a:r>
              <a:rPr lang="en-US" b="0" i="0" dirty="0">
                <a:cs typeface="Calibri"/>
              </a:rPr>
              <a:t> </a:t>
            </a:r>
            <a:r>
              <a:rPr lang="en-US" b="0" i="0" dirty="0" err="1">
                <a:cs typeface="Calibri"/>
              </a:rPr>
              <a:t>ils</a:t>
            </a:r>
            <a:r>
              <a:rPr lang="en-US" b="0" i="0" dirty="0">
                <a:cs typeface="Calibri"/>
              </a:rPr>
              <a:t> </a:t>
            </a:r>
            <a:r>
              <a:rPr lang="en-US" b="1" i="0" dirty="0" err="1">
                <a:cs typeface="Calibri"/>
              </a:rPr>
              <a:t>vont</a:t>
            </a:r>
            <a:r>
              <a:rPr lang="en-US" b="1" i="0" dirty="0">
                <a:cs typeface="Calibri"/>
              </a:rPr>
              <a:t> </a:t>
            </a:r>
            <a:r>
              <a:rPr lang="en-US" b="1" i="0" dirty="0" err="1">
                <a:cs typeface="Calibri"/>
              </a:rPr>
              <a:t>te</a:t>
            </a:r>
            <a:r>
              <a:rPr lang="en-US" b="1" i="0" dirty="0">
                <a:cs typeface="Calibri"/>
              </a:rPr>
              <a:t> causer </a:t>
            </a:r>
            <a:r>
              <a:rPr lang="en-US" b="0" i="0" dirty="0">
                <a:cs typeface="Calibri"/>
              </a:rPr>
              <a:t>un stress.</a:t>
            </a:r>
          </a:p>
          <a:p>
            <a:endParaRPr lang="en-US" b="0" i="0" dirty="0">
              <a:cs typeface="Calibri"/>
            </a:endParaRPr>
          </a:p>
          <a:p>
            <a:r>
              <a:rPr lang="en-US" b="0" i="0" dirty="0">
                <a:cs typeface="Calibri"/>
              </a:rPr>
              <a:t>Est-</a:t>
            </a:r>
            <a:r>
              <a:rPr lang="en-US" b="0" i="0" dirty="0" err="1">
                <a:cs typeface="Calibri"/>
              </a:rPr>
              <a:t>ce</a:t>
            </a:r>
            <a:r>
              <a:rPr lang="en-US" b="0" i="0" dirty="0">
                <a:cs typeface="Calibri"/>
              </a:rPr>
              <a:t> </a:t>
            </a:r>
            <a:r>
              <a:rPr lang="en-US" b="0" i="0" dirty="0" err="1">
                <a:cs typeface="Calibri"/>
              </a:rPr>
              <a:t>qu’il</a:t>
            </a:r>
            <a:r>
              <a:rPr lang="en-US" b="0" i="0" dirty="0">
                <a:cs typeface="Calibri"/>
              </a:rPr>
              <a:t> y </a:t>
            </a:r>
            <a:r>
              <a:rPr lang="en-US" b="0" i="0" dirty="0" err="1">
                <a:cs typeface="Calibri"/>
              </a:rPr>
              <a:t>en</a:t>
            </a:r>
            <a:r>
              <a:rPr lang="en-US" b="0" i="0" dirty="0">
                <a:cs typeface="Calibri"/>
              </a:rPr>
              <a:t> a dans la </a:t>
            </a:r>
            <a:r>
              <a:rPr lang="en-US" b="0" i="0" dirty="0" err="1">
                <a:cs typeface="Calibri"/>
              </a:rPr>
              <a:t>classe</a:t>
            </a:r>
            <a:r>
              <a:rPr lang="en-US" b="0" i="0" dirty="0">
                <a:cs typeface="Calibri"/>
              </a:rPr>
              <a:t> qui </a:t>
            </a:r>
            <a:r>
              <a:rPr lang="en-US" b="0" i="0" dirty="0" err="1">
                <a:cs typeface="Calibri"/>
              </a:rPr>
              <a:t>voudrait</a:t>
            </a:r>
            <a:r>
              <a:rPr lang="en-US" b="0" i="0" dirty="0">
                <a:cs typeface="Calibri"/>
              </a:rPr>
              <a:t> </a:t>
            </a:r>
            <a:r>
              <a:rPr lang="en-US" b="0" i="0" dirty="0" err="1">
                <a:cs typeface="Calibri"/>
              </a:rPr>
              <a:t>partager</a:t>
            </a:r>
            <a:r>
              <a:rPr lang="en-US" b="0" i="0" dirty="0">
                <a:cs typeface="Calibri"/>
              </a:rPr>
              <a:t> avec nous </a:t>
            </a:r>
            <a:r>
              <a:rPr lang="en-US" b="1" i="0" dirty="0">
                <a:cs typeface="Calibri"/>
              </a:rPr>
              <a:t>un </a:t>
            </a:r>
            <a:r>
              <a:rPr lang="en-US" b="1" i="0" dirty="0" err="1">
                <a:cs typeface="Calibri"/>
              </a:rPr>
              <a:t>évènement</a:t>
            </a:r>
            <a:r>
              <a:rPr lang="en-US" b="1" i="0" dirty="0">
                <a:cs typeface="Calibri"/>
              </a:rPr>
              <a:t> </a:t>
            </a:r>
            <a:r>
              <a:rPr lang="en-US" b="1" i="0" dirty="0" err="1">
                <a:cs typeface="Calibri"/>
              </a:rPr>
              <a:t>ou</a:t>
            </a:r>
            <a:r>
              <a:rPr lang="en-US" b="1" i="0" dirty="0">
                <a:cs typeface="Calibri"/>
              </a:rPr>
              <a:t> </a:t>
            </a:r>
            <a:r>
              <a:rPr lang="en-US" b="1" i="0" dirty="0" err="1">
                <a:cs typeface="Calibri"/>
              </a:rPr>
              <a:t>une</a:t>
            </a:r>
            <a:r>
              <a:rPr lang="en-US" b="1" i="0" dirty="0">
                <a:cs typeface="Calibri"/>
              </a:rPr>
              <a:t> situation qui a </a:t>
            </a:r>
            <a:r>
              <a:rPr lang="en-US" b="1" i="0" dirty="0" err="1">
                <a:cs typeface="Calibri"/>
              </a:rPr>
              <a:t>déclenché</a:t>
            </a:r>
            <a:r>
              <a:rPr lang="en-US" b="1" i="0" dirty="0">
                <a:cs typeface="Calibri"/>
              </a:rPr>
              <a:t> du stress ?</a:t>
            </a:r>
            <a:endParaRPr lang="en-US" b="0" i="0" dirty="0">
              <a:cs typeface="Calibri"/>
            </a:endParaRPr>
          </a:p>
          <a:p>
            <a:r>
              <a:rPr lang="en-US" b="0" i="0" dirty="0">
                <a:cs typeface="Calibri"/>
              </a:rPr>
              <a:t>Pour </a:t>
            </a:r>
            <a:r>
              <a:rPr lang="en-US" b="0" i="0" dirty="0" err="1">
                <a:cs typeface="Calibri"/>
              </a:rPr>
              <a:t>ceux</a:t>
            </a:r>
            <a:r>
              <a:rPr lang="en-US" b="0" i="0" dirty="0">
                <a:cs typeface="Calibri"/>
              </a:rPr>
              <a:t> qui ne le partage pas, </a:t>
            </a:r>
            <a:r>
              <a:rPr lang="en-US" b="0" i="0" dirty="0" err="1">
                <a:cs typeface="Calibri"/>
              </a:rPr>
              <a:t>gardez</a:t>
            </a:r>
            <a:r>
              <a:rPr lang="en-US" b="0" i="0" dirty="0">
                <a:cs typeface="Calibri"/>
              </a:rPr>
              <a:t> </a:t>
            </a:r>
            <a:r>
              <a:rPr lang="en-US" b="0" i="0" dirty="0" err="1">
                <a:cs typeface="Calibri"/>
              </a:rPr>
              <a:t>votre</a:t>
            </a:r>
            <a:r>
              <a:rPr lang="en-US" b="0" i="0" dirty="0">
                <a:cs typeface="Calibri"/>
              </a:rPr>
              <a:t> </a:t>
            </a:r>
            <a:r>
              <a:rPr lang="en-US" b="0" i="0" dirty="0" err="1">
                <a:cs typeface="Calibri"/>
              </a:rPr>
              <a:t>exemple</a:t>
            </a:r>
            <a:r>
              <a:rPr lang="en-US" b="0" i="0" dirty="0">
                <a:cs typeface="Calibri"/>
              </a:rPr>
              <a:t> dans </a:t>
            </a:r>
            <a:r>
              <a:rPr lang="en-US" b="0" i="0" dirty="0" err="1">
                <a:cs typeface="Calibri"/>
              </a:rPr>
              <a:t>votre</a:t>
            </a:r>
            <a:r>
              <a:rPr lang="en-US" b="0" i="0" dirty="0">
                <a:cs typeface="Calibri"/>
              </a:rPr>
              <a:t> tête pour un </a:t>
            </a:r>
            <a:r>
              <a:rPr lang="en-US" b="0" i="0" dirty="0" err="1">
                <a:cs typeface="Calibri"/>
              </a:rPr>
              <a:t>exercice</a:t>
            </a:r>
            <a:r>
              <a:rPr lang="en-US" b="0" i="0" dirty="0">
                <a:cs typeface="Calibri"/>
              </a:rPr>
              <a:t> à la fin de </a:t>
            </a:r>
            <a:r>
              <a:rPr lang="en-US" b="0" i="0" dirty="0" err="1">
                <a:cs typeface="Calibri"/>
              </a:rPr>
              <a:t>l’atelier</a:t>
            </a:r>
            <a:r>
              <a:rPr lang="en-US" b="0" i="0" dirty="0">
                <a:cs typeface="Calibri"/>
              </a:rPr>
              <a:t>.</a:t>
            </a:r>
          </a:p>
        </p:txBody>
      </p:sp>
      <p:sp>
        <p:nvSpPr>
          <p:cNvPr id="4" name="Espace réservé du numéro de diapositive 3"/>
          <p:cNvSpPr>
            <a:spLocks noGrp="1"/>
          </p:cNvSpPr>
          <p:nvPr>
            <p:ph type="sldNum" sz="quarter" idx="5"/>
          </p:nvPr>
        </p:nvSpPr>
        <p:spPr/>
        <p:txBody>
          <a:bodyPr/>
          <a:lstStyle/>
          <a:p>
            <a:fld id="{27645CF5-6880-43AF-A99F-A91A2D06663E}" type="slidenum">
              <a:rPr lang="fr-CA"/>
              <a:t>10</a:t>
            </a:fld>
            <a:endParaRPr lang="fr-CA"/>
          </a:p>
        </p:txBody>
      </p:sp>
    </p:spTree>
    <p:extLst>
      <p:ext uri="{BB962C8B-B14F-4D97-AF65-F5344CB8AC3E}">
        <p14:creationId xmlns:p14="http://schemas.microsoft.com/office/powerpoint/2010/main" val="1865625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Comme pour toute recette de cuisine, la recette du stress a des ingrédients</a:t>
            </a:r>
            <a:r>
              <a:rPr lang="fr-CA" b="0" dirty="0"/>
              <a:t>. </a:t>
            </a:r>
          </a:p>
          <a:p>
            <a:endParaRPr lang="fr-CA" b="0" dirty="0"/>
          </a:p>
          <a:p>
            <a:r>
              <a:rPr lang="fr-CA" b="0" dirty="0"/>
              <a:t>Alors, selon le centre d’études sur le stress humain, il y a 4 ingrédients qui existe à la recette du stress. </a:t>
            </a:r>
          </a:p>
          <a:p>
            <a:r>
              <a:rPr lang="fr-CA" b="0" dirty="0"/>
              <a:t>Quelqu’un voudrait lire les 4 ingrédients svp ? </a:t>
            </a:r>
          </a:p>
          <a:p>
            <a:r>
              <a:rPr lang="fr-CA" b="0" dirty="0"/>
              <a:t>Il y a le sens de contrôle faible, la personnalité qui est menacée, l’imprévisibilité et finalement, la nouveauté. Nous allons maintenant prendre </a:t>
            </a:r>
            <a:r>
              <a:rPr lang="fr-CA" b="1" dirty="0"/>
              <a:t>le temps de bien décortiquer ensemble chacun des ingrédients un par un</a:t>
            </a:r>
            <a:r>
              <a:rPr lang="fr-CA" b="0" dirty="0"/>
              <a:t>. </a:t>
            </a:r>
            <a:endParaRPr lang="en-CA" b="0" dirty="0"/>
          </a:p>
        </p:txBody>
      </p:sp>
      <p:sp>
        <p:nvSpPr>
          <p:cNvPr id="4" name="Slide Number Placeholder 3"/>
          <p:cNvSpPr>
            <a:spLocks noGrp="1"/>
          </p:cNvSpPr>
          <p:nvPr>
            <p:ph type="sldNum" sz="quarter" idx="5"/>
          </p:nvPr>
        </p:nvSpPr>
        <p:spPr/>
        <p:txBody>
          <a:bodyPr/>
          <a:lstStyle/>
          <a:p>
            <a:fld id="{27645CF5-6880-43AF-A99F-A91A2D06663E}" type="slidenum">
              <a:rPr lang="fr-CA" smtClean="0"/>
              <a:t>11</a:t>
            </a:fld>
            <a:endParaRPr lang="fr-CA"/>
          </a:p>
        </p:txBody>
      </p:sp>
    </p:spTree>
    <p:extLst>
      <p:ext uri="{BB962C8B-B14F-4D97-AF65-F5344CB8AC3E}">
        <p14:creationId xmlns:p14="http://schemas.microsoft.com/office/powerpoint/2010/main" val="409113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cs typeface="Calibri"/>
              </a:rPr>
              <a:t>Ex</a:t>
            </a:r>
            <a:r>
              <a:rPr lang="en-US" dirty="0">
                <a:cs typeface="Calibri"/>
              </a:rPr>
              <a:t>. Tu es avec ton </a:t>
            </a:r>
            <a:r>
              <a:rPr lang="en-US" dirty="0" err="1">
                <a:cs typeface="Calibri"/>
              </a:rPr>
              <a:t>ami</a:t>
            </a:r>
            <a:r>
              <a:rPr lang="en-US" dirty="0">
                <a:cs typeface="Calibri"/>
              </a:rPr>
              <a:t> au parc après </a:t>
            </a:r>
            <a:r>
              <a:rPr lang="en-US" dirty="0" err="1">
                <a:cs typeface="Calibri"/>
              </a:rPr>
              <a:t>l’école</a:t>
            </a:r>
            <a:r>
              <a:rPr lang="en-US" dirty="0">
                <a:cs typeface="Calibri"/>
              </a:rPr>
              <a:t> et </a:t>
            </a:r>
            <a:r>
              <a:rPr lang="en-US" dirty="0" err="1">
                <a:cs typeface="Calibri"/>
              </a:rPr>
              <a:t>tes</a:t>
            </a:r>
            <a:r>
              <a:rPr lang="en-US" dirty="0">
                <a:cs typeface="Calibri"/>
              </a:rPr>
              <a:t> parents </a:t>
            </a:r>
            <a:r>
              <a:rPr lang="en-US" dirty="0" err="1">
                <a:cs typeface="Calibri"/>
              </a:rPr>
              <a:t>t’ont</a:t>
            </a:r>
            <a:r>
              <a:rPr lang="en-US" dirty="0">
                <a:cs typeface="Calibri"/>
              </a:rPr>
              <a:t> </a:t>
            </a:r>
            <a:r>
              <a:rPr lang="en-US" dirty="0" err="1">
                <a:cs typeface="Calibri"/>
              </a:rPr>
              <a:t>demandé</a:t>
            </a:r>
            <a:r>
              <a:rPr lang="en-US" dirty="0">
                <a:cs typeface="Calibri"/>
              </a:rPr>
              <a:t> d’être de retour à la </a:t>
            </a:r>
            <a:r>
              <a:rPr lang="en-US" dirty="0" err="1">
                <a:cs typeface="Calibri"/>
              </a:rPr>
              <a:t>maison</a:t>
            </a:r>
            <a:r>
              <a:rPr lang="en-US" dirty="0">
                <a:cs typeface="Calibri"/>
              </a:rPr>
              <a:t> à 17h30 pour </a:t>
            </a:r>
            <a:r>
              <a:rPr lang="en-US" dirty="0" err="1">
                <a:cs typeface="Calibri"/>
              </a:rPr>
              <a:t>l’heure</a:t>
            </a:r>
            <a:r>
              <a:rPr lang="en-US" dirty="0">
                <a:cs typeface="Calibri"/>
              </a:rPr>
              <a:t> du souper. Il </a:t>
            </a:r>
            <a:r>
              <a:rPr lang="en-US" dirty="0" err="1">
                <a:cs typeface="Calibri"/>
              </a:rPr>
              <a:t>est</a:t>
            </a:r>
            <a:r>
              <a:rPr lang="en-US" dirty="0">
                <a:cs typeface="Calibri"/>
              </a:rPr>
              <a:t> </a:t>
            </a:r>
            <a:r>
              <a:rPr lang="en-US" dirty="0" err="1">
                <a:cs typeface="Calibri"/>
              </a:rPr>
              <a:t>maintenant</a:t>
            </a:r>
            <a:r>
              <a:rPr lang="en-US" dirty="0">
                <a:cs typeface="Calibri"/>
              </a:rPr>
              <a:t> 17h35 et </a:t>
            </a:r>
            <a:r>
              <a:rPr lang="en-US" dirty="0" err="1">
                <a:cs typeface="Calibri"/>
              </a:rPr>
              <a:t>l’autobus</a:t>
            </a:r>
            <a:r>
              <a:rPr lang="en-US" dirty="0">
                <a:cs typeface="Calibri"/>
              </a:rPr>
              <a:t> STM qui </a:t>
            </a:r>
            <a:r>
              <a:rPr lang="en-US" dirty="0" err="1">
                <a:cs typeface="Calibri"/>
              </a:rPr>
              <a:t>te</a:t>
            </a:r>
            <a:r>
              <a:rPr lang="en-US" dirty="0">
                <a:cs typeface="Calibri"/>
              </a:rPr>
              <a:t> </a:t>
            </a:r>
            <a:r>
              <a:rPr lang="en-US" dirty="0" err="1">
                <a:cs typeface="Calibri"/>
              </a:rPr>
              <a:t>ramène</a:t>
            </a:r>
            <a:r>
              <a:rPr lang="en-US" dirty="0">
                <a:cs typeface="Calibri"/>
              </a:rPr>
              <a:t> à la </a:t>
            </a:r>
            <a:r>
              <a:rPr lang="en-US" dirty="0" err="1">
                <a:cs typeface="Calibri"/>
              </a:rPr>
              <a:t>maison</a:t>
            </a:r>
            <a:r>
              <a:rPr lang="en-US" dirty="0">
                <a:cs typeface="Calibri"/>
              </a:rPr>
              <a:t> </a:t>
            </a:r>
            <a:r>
              <a:rPr lang="en-US" dirty="0" err="1">
                <a:cs typeface="Calibri"/>
              </a:rPr>
              <a:t>est</a:t>
            </a:r>
            <a:r>
              <a:rPr lang="en-US" dirty="0">
                <a:cs typeface="Calibri"/>
              </a:rPr>
              <a:t> </a:t>
            </a:r>
            <a:r>
              <a:rPr lang="en-US" dirty="0" err="1">
                <a:cs typeface="Calibri"/>
              </a:rPr>
              <a:t>en</a:t>
            </a:r>
            <a:r>
              <a:rPr lang="en-US" dirty="0">
                <a:cs typeface="Calibri"/>
              </a:rPr>
              <a:t> retard. Tu </a:t>
            </a:r>
            <a:r>
              <a:rPr lang="en-US" dirty="0" err="1">
                <a:cs typeface="Calibri"/>
              </a:rPr>
              <a:t>n’as</a:t>
            </a:r>
            <a:r>
              <a:rPr lang="en-US" dirty="0">
                <a:cs typeface="Calibri"/>
              </a:rPr>
              <a:t> </a:t>
            </a:r>
            <a:r>
              <a:rPr lang="en-US" dirty="0" err="1">
                <a:cs typeface="Calibri"/>
              </a:rPr>
              <a:t>malheureusement</a:t>
            </a:r>
            <a:r>
              <a:rPr lang="en-US" dirty="0">
                <a:cs typeface="Calibri"/>
              </a:rPr>
              <a:t> </a:t>
            </a:r>
            <a:r>
              <a:rPr lang="en-US" dirty="0" err="1">
                <a:cs typeface="Calibri"/>
              </a:rPr>
              <a:t>aucun</a:t>
            </a:r>
            <a:r>
              <a:rPr lang="en-US" dirty="0">
                <a:cs typeface="Calibri"/>
              </a:rPr>
              <a:t> </a:t>
            </a:r>
            <a:r>
              <a:rPr lang="en-US" dirty="0" err="1">
                <a:cs typeface="Calibri"/>
              </a:rPr>
              <a:t>contrôle</a:t>
            </a:r>
            <a:r>
              <a:rPr lang="en-US" dirty="0">
                <a:cs typeface="Calibri"/>
              </a:rPr>
              <a:t> sur le traffic </a:t>
            </a:r>
            <a:r>
              <a:rPr lang="en-US" dirty="0" err="1">
                <a:cs typeface="Calibri"/>
              </a:rPr>
              <a:t>ou</a:t>
            </a:r>
            <a:r>
              <a:rPr lang="en-US" dirty="0">
                <a:cs typeface="Calibri"/>
              </a:rPr>
              <a:t> les autobus…</a:t>
            </a:r>
          </a:p>
          <a:p>
            <a:r>
              <a:rPr lang="en-US" dirty="0">
                <a:cs typeface="Calibri"/>
              </a:rPr>
              <a:t>- </a:t>
            </a:r>
            <a:r>
              <a:rPr lang="en-US" dirty="0" err="1">
                <a:cs typeface="Calibri"/>
              </a:rPr>
              <a:t>contrôle</a:t>
            </a:r>
            <a:r>
              <a:rPr lang="en-US" dirty="0">
                <a:cs typeface="Calibri"/>
              </a:rPr>
              <a:t>, + </a:t>
            </a:r>
            <a:r>
              <a:rPr lang="en-US" dirty="0" err="1">
                <a:cs typeface="Calibri"/>
              </a:rPr>
              <a:t>stressé</a:t>
            </a:r>
            <a:r>
              <a:rPr lang="en-US" dirty="0">
                <a:cs typeface="Calibri"/>
              </a:rPr>
              <a:t>. </a:t>
            </a:r>
          </a:p>
        </p:txBody>
      </p:sp>
      <p:sp>
        <p:nvSpPr>
          <p:cNvPr id="4" name="Espace réservé du numéro de diapositive 3"/>
          <p:cNvSpPr>
            <a:spLocks noGrp="1"/>
          </p:cNvSpPr>
          <p:nvPr>
            <p:ph type="sldNum" sz="quarter" idx="5"/>
          </p:nvPr>
        </p:nvSpPr>
        <p:spPr/>
        <p:txBody>
          <a:bodyPr/>
          <a:lstStyle/>
          <a:p>
            <a:fld id="{27645CF5-6880-43AF-A99F-A91A2D06663E}" type="slidenum">
              <a:rPr lang="fr-CA"/>
              <a:t>12</a:t>
            </a:fld>
            <a:endParaRPr lang="fr-CA"/>
          </a:p>
        </p:txBody>
      </p:sp>
    </p:spTree>
    <p:extLst>
      <p:ext uri="{BB962C8B-B14F-4D97-AF65-F5344CB8AC3E}">
        <p14:creationId xmlns:p14="http://schemas.microsoft.com/office/powerpoint/2010/main" val="234487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dirty="0">
                <a:cs typeface="Calibri"/>
              </a:rPr>
              <a:t>Ex. Ton </a:t>
            </a:r>
            <a:r>
              <a:rPr lang="en-US" b="0" dirty="0" err="1">
                <a:cs typeface="Calibri"/>
              </a:rPr>
              <a:t>enseignant</a:t>
            </a:r>
            <a:r>
              <a:rPr lang="en-US" b="0" dirty="0">
                <a:cs typeface="Calibri"/>
              </a:rPr>
              <a:t> </a:t>
            </a:r>
            <a:r>
              <a:rPr lang="en-US" b="0" dirty="0" err="1">
                <a:cs typeface="Calibri"/>
              </a:rPr>
              <a:t>te</a:t>
            </a:r>
            <a:r>
              <a:rPr lang="en-US" b="0" dirty="0">
                <a:cs typeface="Calibri"/>
              </a:rPr>
              <a:t> </a:t>
            </a:r>
            <a:r>
              <a:rPr lang="en-US" b="0" dirty="0" err="1">
                <a:cs typeface="Calibri"/>
              </a:rPr>
              <a:t>demande</a:t>
            </a:r>
            <a:r>
              <a:rPr lang="en-US" b="0" dirty="0">
                <a:cs typeface="Calibri"/>
              </a:rPr>
              <a:t> </a:t>
            </a:r>
            <a:r>
              <a:rPr lang="en-US" b="0" dirty="0" err="1">
                <a:cs typeface="Calibri"/>
              </a:rPr>
              <a:t>d’aller</a:t>
            </a:r>
            <a:r>
              <a:rPr lang="en-US" b="0" dirty="0">
                <a:cs typeface="Calibri"/>
              </a:rPr>
              <a:t> </a:t>
            </a:r>
            <a:r>
              <a:rPr lang="en-US" dirty="0" err="1">
                <a:cs typeface="Calibri"/>
              </a:rPr>
              <a:t>répondre</a:t>
            </a:r>
            <a:r>
              <a:rPr lang="en-US" dirty="0">
                <a:cs typeface="Calibri"/>
              </a:rPr>
              <a:t> </a:t>
            </a:r>
            <a:r>
              <a:rPr lang="en-US" dirty="0" err="1">
                <a:cs typeface="Calibri"/>
              </a:rPr>
              <a:t>une</a:t>
            </a:r>
            <a:r>
              <a:rPr lang="en-US" dirty="0">
                <a:cs typeface="Calibri"/>
              </a:rPr>
              <a:t> question au tableau </a:t>
            </a:r>
            <a:r>
              <a:rPr lang="en-US" dirty="0" err="1">
                <a:cs typeface="Calibri"/>
              </a:rPr>
              <a:t>en</a:t>
            </a:r>
            <a:r>
              <a:rPr lang="en-US" dirty="0">
                <a:cs typeface="Calibri"/>
              </a:rPr>
              <a:t> </a:t>
            </a:r>
            <a:r>
              <a:rPr lang="en-US" dirty="0" err="1">
                <a:cs typeface="Calibri"/>
              </a:rPr>
              <a:t>mathématiques</a:t>
            </a:r>
            <a:r>
              <a:rPr lang="en-US" dirty="0">
                <a:cs typeface="Calibri"/>
              </a:rPr>
              <a:t>, </a:t>
            </a:r>
            <a:r>
              <a:rPr lang="en-US" dirty="0" err="1">
                <a:cs typeface="Calibri"/>
              </a:rPr>
              <a:t>mais</a:t>
            </a:r>
            <a:r>
              <a:rPr lang="en-US" dirty="0">
                <a:cs typeface="Calibri"/>
              </a:rPr>
              <a:t> </a:t>
            </a:r>
            <a:r>
              <a:rPr lang="en-US" dirty="0" err="1">
                <a:cs typeface="Calibri"/>
              </a:rPr>
              <a:t>tu</a:t>
            </a:r>
            <a:r>
              <a:rPr lang="en-US" dirty="0">
                <a:cs typeface="Calibri"/>
              </a:rPr>
              <a:t> </a:t>
            </a:r>
            <a:r>
              <a:rPr lang="en-US" dirty="0" err="1">
                <a:cs typeface="Calibri"/>
              </a:rPr>
              <a:t>n’écoutais</a:t>
            </a:r>
            <a:r>
              <a:rPr lang="en-US" dirty="0">
                <a:cs typeface="Calibri"/>
              </a:rPr>
              <a:t> pas le </a:t>
            </a:r>
            <a:r>
              <a:rPr lang="en-US" dirty="0" err="1">
                <a:cs typeface="Calibri"/>
              </a:rPr>
              <a:t>cours</a:t>
            </a:r>
            <a:r>
              <a:rPr lang="en-US" dirty="0">
                <a:cs typeface="Calibri"/>
              </a:rPr>
              <a:t> </a:t>
            </a:r>
            <a:r>
              <a:rPr lang="en-US" dirty="0" err="1">
                <a:cs typeface="Calibri"/>
              </a:rPr>
              <a:t>depuis</a:t>
            </a:r>
            <a:r>
              <a:rPr lang="en-US" dirty="0">
                <a:cs typeface="Calibri"/>
              </a:rPr>
              <a:t> 15 minutes. Tu </a:t>
            </a:r>
            <a:r>
              <a:rPr lang="en-US" dirty="0" err="1">
                <a:cs typeface="Calibri"/>
              </a:rPr>
              <a:t>sens</a:t>
            </a:r>
            <a:r>
              <a:rPr lang="en-US" dirty="0">
                <a:cs typeface="Calibri"/>
              </a:rPr>
              <a:t> que ta </a:t>
            </a:r>
            <a:r>
              <a:rPr lang="en-US" dirty="0" err="1">
                <a:cs typeface="Calibri"/>
              </a:rPr>
              <a:t>personnalité</a:t>
            </a:r>
            <a:r>
              <a:rPr lang="en-US" dirty="0">
                <a:cs typeface="Calibri"/>
              </a:rPr>
              <a:t> </a:t>
            </a:r>
            <a:r>
              <a:rPr lang="en-US" dirty="0" err="1">
                <a:cs typeface="Calibri"/>
              </a:rPr>
              <a:t>est</a:t>
            </a:r>
            <a:r>
              <a:rPr lang="en-US" dirty="0">
                <a:cs typeface="Calibri"/>
              </a:rPr>
              <a:t> </a:t>
            </a:r>
            <a:r>
              <a:rPr lang="en-US" dirty="0" err="1">
                <a:cs typeface="Calibri"/>
              </a:rPr>
              <a:t>menacée</a:t>
            </a:r>
            <a:r>
              <a:rPr lang="en-US" dirty="0">
                <a:cs typeface="Calibri"/>
              </a:rPr>
              <a:t> </a:t>
            </a:r>
            <a:r>
              <a:rPr lang="en-US" dirty="0" err="1">
                <a:cs typeface="Calibri"/>
              </a:rPr>
              <a:t>parce</a:t>
            </a:r>
            <a:r>
              <a:rPr lang="en-US" dirty="0">
                <a:cs typeface="Calibri"/>
              </a:rPr>
              <a:t> que </a:t>
            </a:r>
            <a:r>
              <a:rPr lang="en-US" dirty="0" err="1">
                <a:cs typeface="Calibri"/>
              </a:rPr>
              <a:t>tu</a:t>
            </a:r>
            <a:r>
              <a:rPr lang="en-US" dirty="0">
                <a:cs typeface="Calibri"/>
              </a:rPr>
              <a:t> ne </a:t>
            </a:r>
            <a:r>
              <a:rPr lang="en-US" dirty="0" err="1">
                <a:cs typeface="Calibri"/>
              </a:rPr>
              <a:t>connais</a:t>
            </a:r>
            <a:r>
              <a:rPr lang="en-US" dirty="0">
                <a:cs typeface="Calibri"/>
              </a:rPr>
              <a:t> pas la </a:t>
            </a:r>
            <a:r>
              <a:rPr lang="en-US" dirty="0" err="1">
                <a:cs typeface="Calibri"/>
              </a:rPr>
              <a:t>réponse</a:t>
            </a:r>
            <a:r>
              <a:rPr lang="en-US" dirty="0">
                <a:cs typeface="Calibri"/>
              </a:rPr>
              <a:t> et que </a:t>
            </a:r>
            <a:r>
              <a:rPr lang="en-US" dirty="0" err="1">
                <a:cs typeface="Calibri"/>
              </a:rPr>
              <a:t>tu</a:t>
            </a:r>
            <a:r>
              <a:rPr lang="en-US" dirty="0">
                <a:cs typeface="Calibri"/>
              </a:rPr>
              <a:t> as </a:t>
            </a:r>
            <a:r>
              <a:rPr lang="en-US" dirty="0" err="1">
                <a:cs typeface="Calibri"/>
              </a:rPr>
              <a:t>peur</a:t>
            </a:r>
            <a:r>
              <a:rPr lang="en-US" dirty="0">
                <a:cs typeface="Calibri"/>
              </a:rPr>
              <a:t> </a:t>
            </a:r>
            <a:r>
              <a:rPr lang="en-US" dirty="0" err="1">
                <a:cs typeface="Calibri"/>
              </a:rPr>
              <a:t>d’avoir</a:t>
            </a:r>
            <a:r>
              <a:rPr lang="en-US" dirty="0">
                <a:cs typeface="Calibri"/>
              </a:rPr>
              <a:t> </a:t>
            </a:r>
            <a:r>
              <a:rPr lang="en-US" dirty="0" err="1">
                <a:cs typeface="Calibri"/>
              </a:rPr>
              <a:t>l’air</a:t>
            </a:r>
            <a:r>
              <a:rPr lang="en-US" dirty="0">
                <a:cs typeface="Calibri"/>
              </a:rPr>
              <a:t> “</a:t>
            </a:r>
            <a:r>
              <a:rPr lang="en-US" dirty="0" err="1" smtClean="0">
                <a:cs typeface="Calibri"/>
              </a:rPr>
              <a:t>nono</a:t>
            </a:r>
            <a:r>
              <a:rPr lang="en-US" dirty="0" smtClean="0">
                <a:cs typeface="Calibri"/>
              </a:rPr>
              <a:t>” </a:t>
            </a:r>
            <a:r>
              <a:rPr lang="en-US" dirty="0" err="1">
                <a:cs typeface="Calibri"/>
              </a:rPr>
              <a:t>devant</a:t>
            </a:r>
            <a:r>
              <a:rPr lang="en-US" dirty="0">
                <a:cs typeface="Calibri"/>
              </a:rPr>
              <a:t> la </a:t>
            </a:r>
            <a:r>
              <a:rPr lang="en-US" dirty="0" err="1">
                <a:cs typeface="Calibri"/>
              </a:rPr>
              <a:t>classe</a:t>
            </a:r>
            <a:r>
              <a:rPr lang="en-US" dirty="0">
                <a:cs typeface="Calibri"/>
              </a:rPr>
              <a:t>.</a:t>
            </a:r>
          </a:p>
          <a:p>
            <a:endParaRPr lang="en-US" dirty="0">
              <a:cs typeface="Calibri"/>
            </a:endParaRPr>
          </a:p>
          <a:p>
            <a:r>
              <a:rPr lang="en-US" dirty="0">
                <a:cs typeface="Calibri"/>
              </a:rPr>
              <a:t>+ ta </a:t>
            </a:r>
            <a:r>
              <a:rPr lang="en-US" dirty="0" err="1">
                <a:cs typeface="Calibri"/>
              </a:rPr>
              <a:t>personnalité</a:t>
            </a:r>
            <a:r>
              <a:rPr lang="en-US" dirty="0">
                <a:cs typeface="Calibri"/>
              </a:rPr>
              <a:t> </a:t>
            </a:r>
            <a:r>
              <a:rPr lang="en-US" dirty="0" err="1">
                <a:cs typeface="Calibri"/>
              </a:rPr>
              <a:t>est</a:t>
            </a:r>
            <a:r>
              <a:rPr lang="en-US" dirty="0">
                <a:cs typeface="Calibri"/>
              </a:rPr>
              <a:t> </a:t>
            </a:r>
            <a:r>
              <a:rPr lang="en-US" dirty="0" err="1">
                <a:cs typeface="Calibri"/>
              </a:rPr>
              <a:t>en</a:t>
            </a:r>
            <a:r>
              <a:rPr lang="en-US" dirty="0">
                <a:cs typeface="Calibri"/>
              </a:rPr>
              <a:t> danger (+ </a:t>
            </a:r>
            <a:r>
              <a:rPr lang="en-US" dirty="0" err="1">
                <a:cs typeface="Calibri"/>
              </a:rPr>
              <a:t>tes</a:t>
            </a:r>
            <a:r>
              <a:rPr lang="en-US" dirty="0">
                <a:cs typeface="Calibri"/>
              </a:rPr>
              <a:t> </a:t>
            </a:r>
            <a:r>
              <a:rPr lang="en-US" dirty="0" err="1">
                <a:cs typeface="Calibri"/>
              </a:rPr>
              <a:t>compétences</a:t>
            </a:r>
            <a:r>
              <a:rPr lang="en-US" dirty="0">
                <a:cs typeface="Calibri"/>
              </a:rPr>
              <a:t> et/</a:t>
            </a:r>
            <a:r>
              <a:rPr lang="en-US" dirty="0" err="1">
                <a:cs typeface="Calibri"/>
              </a:rPr>
              <a:t>ou</a:t>
            </a:r>
            <a:r>
              <a:rPr lang="en-US" dirty="0">
                <a:cs typeface="Calibri"/>
              </a:rPr>
              <a:t> ta </a:t>
            </a:r>
            <a:r>
              <a:rPr lang="en-US" dirty="0" err="1">
                <a:cs typeface="Calibri"/>
              </a:rPr>
              <a:t>valeur</a:t>
            </a:r>
            <a:r>
              <a:rPr lang="en-US" dirty="0">
                <a:cs typeface="Calibri"/>
              </a:rPr>
              <a:t> </a:t>
            </a:r>
            <a:r>
              <a:rPr lang="en-US" dirty="0" err="1">
                <a:cs typeface="Calibri"/>
              </a:rPr>
              <a:t>personnelle</a:t>
            </a:r>
            <a:r>
              <a:rPr lang="en-US" dirty="0">
                <a:cs typeface="Calibri"/>
              </a:rPr>
              <a:t> </a:t>
            </a:r>
            <a:r>
              <a:rPr lang="en-US" dirty="0" err="1">
                <a:cs typeface="Calibri"/>
              </a:rPr>
              <a:t>sont</a:t>
            </a:r>
            <a:r>
              <a:rPr lang="en-US" dirty="0">
                <a:cs typeface="Calibri"/>
              </a:rPr>
              <a:t> </a:t>
            </a:r>
            <a:r>
              <a:rPr lang="en-US" dirty="0" err="1">
                <a:cs typeface="Calibri"/>
              </a:rPr>
              <a:t>menacées</a:t>
            </a:r>
            <a:r>
              <a:rPr lang="en-US" dirty="0">
                <a:cs typeface="Calibri"/>
              </a:rPr>
              <a:t>), + </a:t>
            </a:r>
            <a:r>
              <a:rPr lang="en-US" dirty="0" err="1">
                <a:cs typeface="Calibri"/>
              </a:rPr>
              <a:t>stressé</a:t>
            </a:r>
            <a:endParaRPr lang="en-US" dirty="0">
              <a:cs typeface="Calibri"/>
            </a:endParaRPr>
          </a:p>
        </p:txBody>
      </p:sp>
      <p:sp>
        <p:nvSpPr>
          <p:cNvPr id="4" name="Espace réservé du numéro de diapositive 3"/>
          <p:cNvSpPr>
            <a:spLocks noGrp="1"/>
          </p:cNvSpPr>
          <p:nvPr>
            <p:ph type="sldNum" sz="quarter" idx="5"/>
          </p:nvPr>
        </p:nvSpPr>
        <p:spPr/>
        <p:txBody>
          <a:bodyPr/>
          <a:lstStyle/>
          <a:p>
            <a:fld id="{27645CF5-6880-43AF-A99F-A91A2D06663E}" type="slidenum">
              <a:rPr lang="fr-CA"/>
              <a:t>13</a:t>
            </a:fld>
            <a:endParaRPr lang="fr-CA"/>
          </a:p>
        </p:txBody>
      </p:sp>
    </p:spTree>
    <p:extLst>
      <p:ext uri="{BB962C8B-B14F-4D97-AF65-F5344CB8AC3E}">
        <p14:creationId xmlns:p14="http://schemas.microsoft.com/office/powerpoint/2010/main" val="3390417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dirty="0">
                <a:cs typeface="Calibri"/>
              </a:rPr>
              <a:t>Comme le mot le </a:t>
            </a:r>
            <a:r>
              <a:rPr lang="en-US" b="0" dirty="0" err="1">
                <a:cs typeface="Calibri"/>
              </a:rPr>
              <a:t>dit</a:t>
            </a:r>
            <a:r>
              <a:rPr lang="en-US" b="0" dirty="0">
                <a:cs typeface="Calibri"/>
              </a:rPr>
              <a:t> bien, </a:t>
            </a:r>
            <a:r>
              <a:rPr lang="en-US" b="0" dirty="0" err="1">
                <a:cs typeface="Calibri"/>
              </a:rPr>
              <a:t>ce</a:t>
            </a:r>
            <a:r>
              <a:rPr lang="en-US" b="0" dirty="0">
                <a:cs typeface="Calibri"/>
              </a:rPr>
              <a:t> qui </a:t>
            </a:r>
            <a:r>
              <a:rPr lang="en-US" b="0" dirty="0" err="1">
                <a:cs typeface="Calibri"/>
              </a:rPr>
              <a:t>peut</a:t>
            </a:r>
            <a:r>
              <a:rPr lang="en-US" b="0" dirty="0">
                <a:cs typeface="Calibri"/>
              </a:rPr>
              <a:t> augmenter </a:t>
            </a:r>
            <a:r>
              <a:rPr lang="en-US" b="0" dirty="0" err="1">
                <a:cs typeface="Calibri"/>
              </a:rPr>
              <a:t>notre</a:t>
            </a:r>
            <a:r>
              <a:rPr lang="en-US" b="0" dirty="0">
                <a:cs typeface="Calibri"/>
              </a:rPr>
              <a:t> </a:t>
            </a:r>
            <a:r>
              <a:rPr lang="en-US" b="0" dirty="0" err="1">
                <a:cs typeface="Calibri"/>
              </a:rPr>
              <a:t>niveau</a:t>
            </a:r>
            <a:r>
              <a:rPr lang="en-US" b="0" dirty="0">
                <a:cs typeface="Calibri"/>
              </a:rPr>
              <a:t> de stress </a:t>
            </a:r>
            <a:r>
              <a:rPr lang="en-US" b="0" dirty="0" err="1">
                <a:cs typeface="Calibri"/>
              </a:rPr>
              <a:t>est</a:t>
            </a:r>
            <a:r>
              <a:rPr lang="en-US" b="0" dirty="0">
                <a:cs typeface="Calibri"/>
              </a:rPr>
              <a:t> que </a:t>
            </a:r>
            <a:r>
              <a:rPr lang="en-US" b="0" dirty="0" err="1">
                <a:cs typeface="Calibri"/>
              </a:rPr>
              <a:t>l’évènement</a:t>
            </a:r>
            <a:r>
              <a:rPr lang="en-US" b="0" dirty="0">
                <a:cs typeface="Calibri"/>
              </a:rPr>
              <a:t> </a:t>
            </a:r>
            <a:r>
              <a:rPr lang="en-US" b="0" dirty="0" err="1">
                <a:cs typeface="Calibri"/>
              </a:rPr>
              <a:t>ou</a:t>
            </a:r>
            <a:r>
              <a:rPr lang="en-US" b="0" dirty="0">
                <a:cs typeface="Calibri"/>
              </a:rPr>
              <a:t> la situation </a:t>
            </a:r>
            <a:r>
              <a:rPr lang="en-US" b="0" dirty="0" err="1">
                <a:cs typeface="Calibri"/>
              </a:rPr>
              <a:t>soit</a:t>
            </a:r>
            <a:r>
              <a:rPr lang="en-US" b="0" dirty="0">
                <a:cs typeface="Calibri"/>
              </a:rPr>
              <a:t> </a:t>
            </a:r>
            <a:r>
              <a:rPr lang="en-US" b="0" dirty="0" err="1">
                <a:cs typeface="Calibri"/>
              </a:rPr>
              <a:t>imprévisible</a:t>
            </a:r>
            <a:r>
              <a:rPr lang="en-US" b="0" dirty="0">
                <a:cs typeface="Calibri"/>
              </a:rPr>
              <a:t>. </a:t>
            </a:r>
            <a:r>
              <a:rPr lang="en-US" b="0" dirty="0" err="1">
                <a:cs typeface="Calibri"/>
              </a:rPr>
              <a:t>En</a:t>
            </a:r>
            <a:r>
              <a:rPr lang="en-US" b="0" dirty="0">
                <a:cs typeface="Calibri"/>
              </a:rPr>
              <a:t> </a:t>
            </a:r>
            <a:r>
              <a:rPr lang="en-US" b="0" dirty="0" err="1">
                <a:cs typeface="Calibri"/>
              </a:rPr>
              <a:t>d’autres</a:t>
            </a:r>
            <a:r>
              <a:rPr lang="en-US" b="0" dirty="0">
                <a:cs typeface="Calibri"/>
              </a:rPr>
              <a:t> mots, </a:t>
            </a:r>
            <a:r>
              <a:rPr lang="en-US" b="1" dirty="0">
                <a:cs typeface="Calibri"/>
              </a:rPr>
              <a:t>on ne </a:t>
            </a:r>
            <a:r>
              <a:rPr lang="en-US" b="1" dirty="0" err="1">
                <a:cs typeface="Calibri"/>
              </a:rPr>
              <a:t>sait</a:t>
            </a:r>
            <a:r>
              <a:rPr lang="en-US" b="1" dirty="0">
                <a:cs typeface="Calibri"/>
              </a:rPr>
              <a:t> pas trop </a:t>
            </a:r>
            <a:r>
              <a:rPr lang="en-US" b="1" dirty="0" err="1">
                <a:cs typeface="Calibri"/>
              </a:rPr>
              <a:t>quand</a:t>
            </a:r>
            <a:r>
              <a:rPr lang="en-US" b="1" dirty="0">
                <a:cs typeface="Calibri"/>
              </a:rPr>
              <a:t> </a:t>
            </a:r>
            <a:r>
              <a:rPr lang="en-US" b="1" dirty="0" err="1">
                <a:cs typeface="Calibri"/>
              </a:rPr>
              <a:t>ça</a:t>
            </a:r>
            <a:r>
              <a:rPr lang="en-US" b="1" dirty="0">
                <a:cs typeface="Calibri"/>
              </a:rPr>
              <a:t> </a:t>
            </a:r>
            <a:r>
              <a:rPr lang="en-US" b="1" dirty="0" err="1">
                <a:cs typeface="Calibri"/>
              </a:rPr>
              <a:t>va</a:t>
            </a:r>
            <a:r>
              <a:rPr lang="en-US" b="1" dirty="0">
                <a:cs typeface="Calibri"/>
              </a:rPr>
              <a:t> arriver</a:t>
            </a:r>
            <a:r>
              <a:rPr lang="en-US" b="0" dirty="0">
                <a:cs typeface="Calibri"/>
              </a:rPr>
              <a:t>. </a:t>
            </a:r>
          </a:p>
          <a:p>
            <a:r>
              <a:rPr lang="en-US" b="0" dirty="0">
                <a:cs typeface="Calibri"/>
              </a:rPr>
              <a:t>Le </a:t>
            </a:r>
            <a:r>
              <a:rPr lang="en-US" b="0" dirty="0" err="1">
                <a:cs typeface="Calibri"/>
              </a:rPr>
              <a:t>meilleur</a:t>
            </a:r>
            <a:r>
              <a:rPr lang="en-US" b="0" dirty="0">
                <a:cs typeface="Calibri"/>
              </a:rPr>
              <a:t> </a:t>
            </a:r>
            <a:r>
              <a:rPr lang="en-US" b="0" dirty="0" err="1">
                <a:cs typeface="Calibri"/>
              </a:rPr>
              <a:t>exemple</a:t>
            </a:r>
            <a:r>
              <a:rPr lang="en-US" b="0" dirty="0">
                <a:cs typeface="Calibri"/>
              </a:rPr>
              <a:t> pour </a:t>
            </a:r>
            <a:r>
              <a:rPr lang="en-US" b="0" dirty="0" err="1">
                <a:cs typeface="Calibri"/>
              </a:rPr>
              <a:t>illustrer</a:t>
            </a:r>
            <a:r>
              <a:rPr lang="en-US" b="0" dirty="0">
                <a:cs typeface="Calibri"/>
              </a:rPr>
              <a:t> </a:t>
            </a:r>
            <a:r>
              <a:rPr lang="en-US" b="0" dirty="0" err="1">
                <a:cs typeface="Calibri"/>
              </a:rPr>
              <a:t>ceci</a:t>
            </a:r>
            <a:r>
              <a:rPr lang="en-US" b="0" dirty="0">
                <a:cs typeface="Calibri"/>
              </a:rPr>
              <a:t> </a:t>
            </a:r>
            <a:r>
              <a:rPr lang="en-US" b="0" dirty="0" err="1">
                <a:cs typeface="Calibri"/>
              </a:rPr>
              <a:t>c’est</a:t>
            </a:r>
            <a:r>
              <a:rPr lang="en-US" b="0" dirty="0">
                <a:cs typeface="Calibri"/>
              </a:rPr>
              <a:t> </a:t>
            </a:r>
            <a:r>
              <a:rPr lang="en-US" b="0" dirty="0" err="1">
                <a:cs typeface="Calibri"/>
              </a:rPr>
              <a:t>quand</a:t>
            </a:r>
            <a:r>
              <a:rPr lang="en-US" b="0" dirty="0">
                <a:cs typeface="Calibri"/>
              </a:rPr>
              <a:t> on </a:t>
            </a:r>
            <a:r>
              <a:rPr lang="en-US" b="0" dirty="0" err="1">
                <a:cs typeface="Calibri"/>
              </a:rPr>
              <a:t>pense</a:t>
            </a:r>
            <a:r>
              <a:rPr lang="en-US" b="0" dirty="0">
                <a:cs typeface="Calibri"/>
              </a:rPr>
              <a:t> à un </a:t>
            </a:r>
            <a:r>
              <a:rPr lang="en-US" b="1" dirty="0">
                <a:cs typeface="Calibri"/>
              </a:rPr>
              <a:t>quiz surprise</a:t>
            </a:r>
            <a:r>
              <a:rPr lang="en-US" b="0" dirty="0">
                <a:cs typeface="Calibri"/>
              </a:rPr>
              <a:t>! Par </a:t>
            </a:r>
            <a:r>
              <a:rPr lang="en-US" b="0" dirty="0" err="1">
                <a:cs typeface="Calibri"/>
              </a:rPr>
              <a:t>exemple</a:t>
            </a:r>
            <a:r>
              <a:rPr lang="en-US" b="0" dirty="0">
                <a:cs typeface="Calibri"/>
              </a:rPr>
              <a:t>, </a:t>
            </a:r>
            <a:r>
              <a:rPr lang="en-US" b="0" dirty="0" err="1">
                <a:cs typeface="Calibri"/>
              </a:rPr>
              <a:t>tu</a:t>
            </a:r>
            <a:r>
              <a:rPr lang="en-US" b="0" dirty="0">
                <a:cs typeface="Calibri"/>
              </a:rPr>
              <a:t> arrives dans ta </a:t>
            </a:r>
            <a:r>
              <a:rPr lang="en-US" b="0" dirty="0" err="1">
                <a:cs typeface="Calibri"/>
              </a:rPr>
              <a:t>classe</a:t>
            </a:r>
            <a:r>
              <a:rPr lang="en-US" b="0" dirty="0">
                <a:cs typeface="Calibri"/>
              </a:rPr>
              <a:t> le </a:t>
            </a:r>
            <a:r>
              <a:rPr lang="en-US" b="0" dirty="0" err="1">
                <a:cs typeface="Calibri"/>
              </a:rPr>
              <a:t>lundi</a:t>
            </a:r>
            <a:r>
              <a:rPr lang="en-US" b="0" dirty="0">
                <a:cs typeface="Calibri"/>
              </a:rPr>
              <a:t> matin à </a:t>
            </a:r>
            <a:r>
              <a:rPr lang="en-US" b="0" dirty="0" err="1">
                <a:cs typeface="Calibri"/>
              </a:rPr>
              <a:t>moitié</a:t>
            </a:r>
            <a:r>
              <a:rPr lang="en-US" b="0" dirty="0">
                <a:cs typeface="Calibri"/>
              </a:rPr>
              <a:t> </a:t>
            </a:r>
            <a:r>
              <a:rPr lang="en-US" b="0" dirty="0" err="1">
                <a:cs typeface="Calibri"/>
              </a:rPr>
              <a:t>endormi</a:t>
            </a:r>
            <a:r>
              <a:rPr lang="en-US" b="0" dirty="0">
                <a:cs typeface="Calibri"/>
              </a:rPr>
              <a:t> et ton </a:t>
            </a:r>
            <a:r>
              <a:rPr lang="en-US" b="0" dirty="0" err="1">
                <a:cs typeface="Calibri"/>
              </a:rPr>
              <a:t>professeur</a:t>
            </a:r>
            <a:r>
              <a:rPr lang="en-US" b="0" dirty="0">
                <a:cs typeface="Calibri"/>
              </a:rPr>
              <a:t> </a:t>
            </a:r>
            <a:r>
              <a:rPr lang="en-US" b="0" dirty="0" err="1">
                <a:cs typeface="Calibri"/>
              </a:rPr>
              <a:t>te</a:t>
            </a:r>
            <a:r>
              <a:rPr lang="en-US" b="0" dirty="0">
                <a:cs typeface="Calibri"/>
              </a:rPr>
              <a:t> </a:t>
            </a:r>
            <a:r>
              <a:rPr lang="en-US" b="0" dirty="0" err="1">
                <a:cs typeface="Calibri"/>
              </a:rPr>
              <a:t>dit</a:t>
            </a:r>
            <a:r>
              <a:rPr lang="en-US" b="0" dirty="0">
                <a:cs typeface="Calibri"/>
              </a:rPr>
              <a:t> sans </a:t>
            </a:r>
            <a:r>
              <a:rPr lang="en-US" b="0" dirty="0" err="1">
                <a:cs typeface="Calibri"/>
              </a:rPr>
              <a:t>aucun</a:t>
            </a:r>
            <a:r>
              <a:rPr lang="en-US" b="0" dirty="0">
                <a:cs typeface="Calibri"/>
              </a:rPr>
              <a:t> </a:t>
            </a:r>
            <a:r>
              <a:rPr lang="en-US" b="0" dirty="0" err="1">
                <a:cs typeface="Calibri"/>
              </a:rPr>
              <a:t>avertissement</a:t>
            </a:r>
            <a:r>
              <a:rPr lang="en-US" b="0" dirty="0">
                <a:cs typeface="Calibri"/>
              </a:rPr>
              <a:t> que </a:t>
            </a:r>
            <a:r>
              <a:rPr lang="en-US" b="0" dirty="0" err="1">
                <a:cs typeface="Calibri"/>
              </a:rPr>
              <a:t>vous</a:t>
            </a:r>
            <a:r>
              <a:rPr lang="en-US" b="0" dirty="0">
                <a:cs typeface="Calibri"/>
              </a:rPr>
              <a:t> </a:t>
            </a:r>
            <a:r>
              <a:rPr lang="en-US" b="0" dirty="0" err="1">
                <a:cs typeface="Calibri"/>
              </a:rPr>
              <a:t>avez</a:t>
            </a:r>
            <a:r>
              <a:rPr lang="en-US" b="0" dirty="0">
                <a:cs typeface="Calibri"/>
              </a:rPr>
              <a:t> un test surprise </a:t>
            </a:r>
            <a:r>
              <a:rPr lang="en-US" b="0" dirty="0" err="1">
                <a:cs typeface="Calibri"/>
              </a:rPr>
              <a:t>ce</a:t>
            </a:r>
            <a:r>
              <a:rPr lang="en-US" b="0" dirty="0">
                <a:cs typeface="Calibri"/>
              </a:rPr>
              <a:t> matin! </a:t>
            </a:r>
            <a:r>
              <a:rPr lang="en-US" b="0" dirty="0" err="1">
                <a:cs typeface="Calibri"/>
              </a:rPr>
              <a:t>C’est</a:t>
            </a:r>
            <a:r>
              <a:rPr lang="en-US" b="0" dirty="0">
                <a:cs typeface="Calibri"/>
              </a:rPr>
              <a:t> </a:t>
            </a:r>
            <a:r>
              <a:rPr lang="en-US" b="1" dirty="0" err="1">
                <a:cs typeface="Calibri"/>
              </a:rPr>
              <a:t>complètement</a:t>
            </a:r>
            <a:r>
              <a:rPr lang="en-US" b="1" dirty="0">
                <a:cs typeface="Calibri"/>
              </a:rPr>
              <a:t> </a:t>
            </a:r>
            <a:r>
              <a:rPr lang="en-US" b="1" dirty="0" err="1">
                <a:cs typeface="Calibri"/>
              </a:rPr>
              <a:t>innattendu</a:t>
            </a:r>
            <a:r>
              <a:rPr lang="en-US" b="1" dirty="0">
                <a:cs typeface="Calibri"/>
              </a:rPr>
              <a:t> et </a:t>
            </a:r>
            <a:r>
              <a:rPr lang="en-US" b="1" dirty="0" err="1">
                <a:cs typeface="Calibri"/>
              </a:rPr>
              <a:t>tu</a:t>
            </a:r>
            <a:r>
              <a:rPr lang="en-US" b="1" dirty="0">
                <a:cs typeface="Calibri"/>
              </a:rPr>
              <a:t> </a:t>
            </a:r>
            <a:r>
              <a:rPr lang="en-US" b="1" dirty="0" err="1">
                <a:cs typeface="Calibri"/>
              </a:rPr>
              <a:t>te</a:t>
            </a:r>
            <a:r>
              <a:rPr lang="en-US" b="1" dirty="0">
                <a:cs typeface="Calibri"/>
              </a:rPr>
              <a:t> </a:t>
            </a:r>
            <a:r>
              <a:rPr lang="en-US" b="1" dirty="0" err="1">
                <a:cs typeface="Calibri"/>
              </a:rPr>
              <a:t>sens</a:t>
            </a:r>
            <a:r>
              <a:rPr lang="en-US" b="1" dirty="0">
                <a:cs typeface="Calibri"/>
              </a:rPr>
              <a:t> </a:t>
            </a:r>
            <a:r>
              <a:rPr lang="en-US" b="1" dirty="0" err="1">
                <a:cs typeface="Calibri"/>
              </a:rPr>
              <a:t>probablement</a:t>
            </a:r>
            <a:r>
              <a:rPr lang="en-US" b="1" dirty="0">
                <a:cs typeface="Calibri"/>
              </a:rPr>
              <a:t> </a:t>
            </a:r>
            <a:r>
              <a:rPr lang="en-US" b="1" dirty="0" err="1">
                <a:cs typeface="Calibri"/>
              </a:rPr>
              <a:t>déstabilisé</a:t>
            </a:r>
            <a:r>
              <a:rPr lang="en-US" b="0" dirty="0">
                <a:cs typeface="Calibri"/>
              </a:rPr>
              <a:t>, et </a:t>
            </a:r>
            <a:r>
              <a:rPr lang="en-US" b="0" dirty="0" err="1">
                <a:cs typeface="Calibri"/>
              </a:rPr>
              <a:t>rapidement</a:t>
            </a:r>
            <a:r>
              <a:rPr lang="en-US" b="0" dirty="0">
                <a:cs typeface="Calibri"/>
              </a:rPr>
              <a:t>, </a:t>
            </a:r>
            <a:r>
              <a:rPr lang="en-US" b="0" dirty="0" err="1">
                <a:cs typeface="Calibri"/>
              </a:rPr>
              <a:t>tu</a:t>
            </a:r>
            <a:r>
              <a:rPr lang="en-US" b="0" dirty="0">
                <a:cs typeface="Calibri"/>
              </a:rPr>
              <a:t> </a:t>
            </a:r>
            <a:r>
              <a:rPr lang="en-US" b="0" dirty="0" err="1">
                <a:cs typeface="Calibri"/>
              </a:rPr>
              <a:t>sens</a:t>
            </a:r>
            <a:r>
              <a:rPr lang="en-US" b="0" dirty="0">
                <a:cs typeface="Calibri"/>
              </a:rPr>
              <a:t> le stress qui monte. </a:t>
            </a:r>
          </a:p>
          <a:p>
            <a:r>
              <a:rPr lang="en-US" b="0" dirty="0" err="1">
                <a:cs typeface="Calibri"/>
              </a:rPr>
              <a:t>Donc</a:t>
            </a:r>
            <a:r>
              <a:rPr lang="en-US" b="0" dirty="0">
                <a:cs typeface="Calibri"/>
              </a:rPr>
              <a:t>, </a:t>
            </a:r>
            <a:r>
              <a:rPr lang="en-US" b="0" dirty="0" err="1">
                <a:cs typeface="Calibri"/>
              </a:rPr>
              <a:t>l’ingredient</a:t>
            </a:r>
            <a:r>
              <a:rPr lang="en-US" b="0" dirty="0">
                <a:cs typeface="Calibri"/>
              </a:rPr>
              <a:t> </a:t>
            </a:r>
            <a:r>
              <a:rPr lang="en-US" b="0" dirty="0" err="1">
                <a:cs typeface="Calibri"/>
              </a:rPr>
              <a:t>d’imprévisibilité</a:t>
            </a:r>
            <a:r>
              <a:rPr lang="en-US" b="0" dirty="0">
                <a:cs typeface="Calibri"/>
              </a:rPr>
              <a:t> </a:t>
            </a:r>
            <a:r>
              <a:rPr lang="en-US" b="0" dirty="0" err="1">
                <a:cs typeface="Calibri"/>
              </a:rPr>
              <a:t>peut</a:t>
            </a:r>
            <a:r>
              <a:rPr lang="en-US" b="0" dirty="0">
                <a:cs typeface="Calibri"/>
              </a:rPr>
              <a:t> </a:t>
            </a:r>
            <a:r>
              <a:rPr lang="en-US" b="0" dirty="0" err="1">
                <a:cs typeface="Calibri"/>
              </a:rPr>
              <a:t>être</a:t>
            </a:r>
            <a:r>
              <a:rPr lang="en-US" b="0" dirty="0">
                <a:cs typeface="Calibri"/>
              </a:rPr>
              <a:t> un </a:t>
            </a:r>
            <a:r>
              <a:rPr lang="en-US" b="0" dirty="0" err="1">
                <a:cs typeface="Calibri"/>
              </a:rPr>
              <a:t>déclencheur</a:t>
            </a:r>
            <a:r>
              <a:rPr lang="en-US" b="0" dirty="0">
                <a:cs typeface="Calibri"/>
              </a:rPr>
              <a:t> de stress.</a:t>
            </a:r>
          </a:p>
          <a:p>
            <a:endParaRPr lang="en-US" b="0" dirty="0">
              <a:cs typeface="Calibri"/>
            </a:endParaRPr>
          </a:p>
          <a:p>
            <a:r>
              <a:rPr lang="en-US" b="0" dirty="0" err="1">
                <a:cs typeface="Calibri"/>
              </a:rPr>
              <a:t>Avez-vous</a:t>
            </a:r>
            <a:r>
              <a:rPr lang="en-US" b="0" dirty="0">
                <a:cs typeface="Calibri"/>
              </a:rPr>
              <a:t> des </a:t>
            </a:r>
            <a:r>
              <a:rPr lang="en-US" b="0" dirty="0" err="1">
                <a:cs typeface="Calibri"/>
              </a:rPr>
              <a:t>exemples</a:t>
            </a:r>
            <a:r>
              <a:rPr lang="en-US" b="0" dirty="0">
                <a:cs typeface="Calibri"/>
              </a:rPr>
              <a:t> de situations </a:t>
            </a:r>
            <a:r>
              <a:rPr lang="en-US" b="0" dirty="0" err="1">
                <a:cs typeface="Calibri"/>
              </a:rPr>
              <a:t>imprévisibles</a:t>
            </a:r>
            <a:r>
              <a:rPr lang="en-US" b="0" dirty="0">
                <a:cs typeface="Calibri"/>
              </a:rPr>
              <a:t> qui </a:t>
            </a:r>
            <a:r>
              <a:rPr lang="en-US" b="0" dirty="0" err="1">
                <a:cs typeface="Calibri"/>
              </a:rPr>
              <a:t>causent</a:t>
            </a:r>
            <a:r>
              <a:rPr lang="en-US" b="0" dirty="0">
                <a:cs typeface="Calibri"/>
              </a:rPr>
              <a:t> du stress ?</a:t>
            </a:r>
          </a:p>
          <a:p>
            <a:endParaRPr lang="en-US" b="0" dirty="0">
              <a:cs typeface="Calibri"/>
            </a:endParaRPr>
          </a:p>
          <a:p>
            <a:r>
              <a:rPr lang="en-US" b="0" dirty="0">
                <a:cs typeface="Calibri"/>
              </a:rPr>
              <a:t>+ </a:t>
            </a:r>
            <a:r>
              <a:rPr lang="en-US" b="0" dirty="0" err="1">
                <a:cs typeface="Calibri"/>
              </a:rPr>
              <a:t>imprévisible</a:t>
            </a:r>
            <a:r>
              <a:rPr lang="en-US" b="0" dirty="0">
                <a:cs typeface="Calibri"/>
              </a:rPr>
              <a:t>, + </a:t>
            </a:r>
            <a:r>
              <a:rPr lang="en-US" b="0" dirty="0" err="1">
                <a:cs typeface="Calibri"/>
              </a:rPr>
              <a:t>stressé</a:t>
            </a:r>
            <a:r>
              <a:rPr lang="en-US" b="0" dirty="0">
                <a:cs typeface="Calibri"/>
              </a:rPr>
              <a:t> </a:t>
            </a:r>
          </a:p>
        </p:txBody>
      </p:sp>
      <p:sp>
        <p:nvSpPr>
          <p:cNvPr id="4" name="Espace réservé du numéro de diapositive 3"/>
          <p:cNvSpPr>
            <a:spLocks noGrp="1"/>
          </p:cNvSpPr>
          <p:nvPr>
            <p:ph type="sldNum" sz="quarter" idx="5"/>
          </p:nvPr>
        </p:nvSpPr>
        <p:spPr/>
        <p:txBody>
          <a:bodyPr/>
          <a:lstStyle/>
          <a:p>
            <a:fld id="{27645CF5-6880-43AF-A99F-A91A2D06663E}" type="slidenum">
              <a:rPr lang="fr-CA"/>
              <a:t>14</a:t>
            </a:fld>
            <a:endParaRPr lang="fr-CA"/>
          </a:p>
        </p:txBody>
      </p:sp>
    </p:spTree>
    <p:extLst>
      <p:ext uri="{BB962C8B-B14F-4D97-AF65-F5344CB8AC3E}">
        <p14:creationId xmlns:p14="http://schemas.microsoft.com/office/powerpoint/2010/main" val="872036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cs typeface="Calibri"/>
              </a:rPr>
              <a:t>En</a:t>
            </a:r>
            <a:r>
              <a:rPr lang="en-US" dirty="0">
                <a:cs typeface="Calibri"/>
              </a:rPr>
              <a:t> dernier, nous </a:t>
            </a:r>
            <a:r>
              <a:rPr lang="en-US" dirty="0" err="1">
                <a:cs typeface="Calibri"/>
              </a:rPr>
              <a:t>avons</a:t>
            </a:r>
            <a:r>
              <a:rPr lang="en-US" dirty="0">
                <a:cs typeface="Calibri"/>
              </a:rPr>
              <a:t> </a:t>
            </a:r>
            <a:r>
              <a:rPr lang="en-US" dirty="0" err="1">
                <a:cs typeface="Calibri"/>
              </a:rPr>
              <a:t>comme</a:t>
            </a:r>
            <a:r>
              <a:rPr lang="en-US" dirty="0">
                <a:cs typeface="Calibri"/>
              </a:rPr>
              <a:t> 4e ingredient du stress la </a:t>
            </a:r>
            <a:r>
              <a:rPr lang="en-US" dirty="0" err="1">
                <a:cs typeface="Calibri"/>
              </a:rPr>
              <a:t>nouveauté</a:t>
            </a:r>
            <a:r>
              <a:rPr lang="en-US" dirty="0">
                <a:cs typeface="Calibri"/>
              </a:rPr>
              <a:t>. </a:t>
            </a:r>
            <a:r>
              <a:rPr lang="en-US" dirty="0" err="1">
                <a:cs typeface="Calibri"/>
              </a:rPr>
              <a:t>Souvent</a:t>
            </a:r>
            <a:r>
              <a:rPr lang="en-US" dirty="0">
                <a:cs typeface="Calibri"/>
              </a:rPr>
              <a:t>, </a:t>
            </a:r>
            <a:r>
              <a:rPr lang="en-US" b="1" dirty="0">
                <a:cs typeface="Calibri"/>
              </a:rPr>
              <a:t>faire les choses pour la première </a:t>
            </a:r>
            <a:r>
              <a:rPr lang="en-US" b="1" dirty="0" err="1">
                <a:cs typeface="Calibri"/>
              </a:rPr>
              <a:t>fois</a:t>
            </a:r>
            <a:r>
              <a:rPr lang="en-US" b="1" dirty="0">
                <a:cs typeface="Calibri"/>
              </a:rPr>
              <a:t>, </a:t>
            </a:r>
            <a:r>
              <a:rPr lang="en-US" b="1" dirty="0" err="1">
                <a:cs typeface="Calibri"/>
              </a:rPr>
              <a:t>donc</a:t>
            </a:r>
            <a:r>
              <a:rPr lang="en-US" b="1" dirty="0">
                <a:cs typeface="Calibri"/>
              </a:rPr>
              <a:t> vivre </a:t>
            </a:r>
            <a:r>
              <a:rPr lang="en-US" b="1" dirty="0" err="1">
                <a:cs typeface="Calibri"/>
              </a:rPr>
              <a:t>une</a:t>
            </a:r>
            <a:r>
              <a:rPr lang="en-US" b="1" dirty="0">
                <a:cs typeface="Calibri"/>
              </a:rPr>
              <a:t> nouvelle situation,</a:t>
            </a:r>
            <a:r>
              <a:rPr lang="en-US" dirty="0">
                <a:cs typeface="Calibri"/>
              </a:rPr>
              <a:t> </a:t>
            </a:r>
            <a:r>
              <a:rPr lang="en-US" dirty="0" err="1">
                <a:cs typeface="Calibri"/>
              </a:rPr>
              <a:t>déclenche</a:t>
            </a:r>
            <a:r>
              <a:rPr lang="en-US" dirty="0">
                <a:cs typeface="Calibri"/>
              </a:rPr>
              <a:t> un certain stress chez nous. Que </a:t>
            </a:r>
            <a:r>
              <a:rPr lang="en-US" dirty="0" err="1">
                <a:cs typeface="Calibri"/>
              </a:rPr>
              <a:t>ce</a:t>
            </a:r>
            <a:r>
              <a:rPr lang="en-US" dirty="0">
                <a:cs typeface="Calibri"/>
              </a:rPr>
              <a:t> </a:t>
            </a:r>
            <a:r>
              <a:rPr lang="en-US" dirty="0" err="1">
                <a:cs typeface="Calibri"/>
              </a:rPr>
              <a:t>soit</a:t>
            </a:r>
            <a:r>
              <a:rPr lang="en-US" dirty="0">
                <a:cs typeface="Calibri"/>
              </a:rPr>
              <a:t> ton premier test </a:t>
            </a:r>
            <a:r>
              <a:rPr lang="en-US" dirty="0" err="1">
                <a:cs typeface="Calibri"/>
              </a:rPr>
              <a:t>d’admission</a:t>
            </a:r>
            <a:r>
              <a:rPr lang="en-US" dirty="0">
                <a:cs typeface="Calibri"/>
              </a:rPr>
              <a:t> au </a:t>
            </a:r>
            <a:r>
              <a:rPr lang="en-US" dirty="0" err="1">
                <a:cs typeface="Calibri"/>
              </a:rPr>
              <a:t>secondaire</a:t>
            </a:r>
            <a:r>
              <a:rPr lang="en-US" dirty="0">
                <a:cs typeface="Calibri"/>
              </a:rPr>
              <a:t> </a:t>
            </a:r>
            <a:r>
              <a:rPr lang="en-US" dirty="0" err="1">
                <a:cs typeface="Calibri"/>
              </a:rPr>
              <a:t>ou</a:t>
            </a:r>
            <a:r>
              <a:rPr lang="en-US" dirty="0">
                <a:cs typeface="Calibri"/>
              </a:rPr>
              <a:t> ta première </a:t>
            </a:r>
            <a:r>
              <a:rPr lang="en-US" dirty="0" err="1">
                <a:cs typeface="Calibri"/>
              </a:rPr>
              <a:t>journée</a:t>
            </a:r>
            <a:r>
              <a:rPr lang="en-US" dirty="0">
                <a:cs typeface="Calibri"/>
              </a:rPr>
              <a:t> </a:t>
            </a:r>
            <a:r>
              <a:rPr lang="en-US" dirty="0" err="1">
                <a:cs typeface="Calibri"/>
              </a:rPr>
              <a:t>en</a:t>
            </a:r>
            <a:r>
              <a:rPr lang="en-US" dirty="0">
                <a:cs typeface="Calibri"/>
              </a:rPr>
              <a:t> </a:t>
            </a:r>
            <a:r>
              <a:rPr lang="en-US" dirty="0" err="1">
                <a:cs typeface="Calibri"/>
              </a:rPr>
              <a:t>secondaire</a:t>
            </a:r>
            <a:r>
              <a:rPr lang="en-US" dirty="0">
                <a:cs typeface="Calibri"/>
              </a:rPr>
              <a:t> 1, </a:t>
            </a:r>
            <a:r>
              <a:rPr lang="en-US" dirty="0" err="1">
                <a:cs typeface="Calibri"/>
              </a:rPr>
              <a:t>étant</a:t>
            </a:r>
            <a:r>
              <a:rPr lang="en-US" dirty="0">
                <a:cs typeface="Calibri"/>
              </a:rPr>
              <a:t> </a:t>
            </a:r>
            <a:r>
              <a:rPr lang="en-US" dirty="0" err="1">
                <a:cs typeface="Calibri"/>
              </a:rPr>
              <a:t>donné</a:t>
            </a:r>
            <a:r>
              <a:rPr lang="en-US" dirty="0">
                <a:cs typeface="Calibri"/>
              </a:rPr>
              <a:t> que </a:t>
            </a:r>
            <a:r>
              <a:rPr lang="en-US" dirty="0" err="1">
                <a:cs typeface="Calibri"/>
              </a:rPr>
              <a:t>tu</a:t>
            </a:r>
            <a:r>
              <a:rPr lang="en-US" dirty="0">
                <a:cs typeface="Calibri"/>
              </a:rPr>
              <a:t> ne </a:t>
            </a:r>
            <a:r>
              <a:rPr lang="en-US" dirty="0" err="1">
                <a:cs typeface="Calibri"/>
              </a:rPr>
              <a:t>l’a</a:t>
            </a:r>
            <a:r>
              <a:rPr lang="en-US" dirty="0">
                <a:cs typeface="Calibri"/>
              </a:rPr>
              <a:t> jamais </a:t>
            </a:r>
            <a:r>
              <a:rPr lang="en-US" dirty="0" err="1">
                <a:cs typeface="Calibri"/>
              </a:rPr>
              <a:t>vécu</a:t>
            </a:r>
            <a:r>
              <a:rPr lang="en-US" dirty="0">
                <a:cs typeface="Calibri"/>
              </a:rPr>
              <a:t> </a:t>
            </a:r>
            <a:r>
              <a:rPr lang="en-US" dirty="0" err="1">
                <a:cs typeface="Calibri"/>
              </a:rPr>
              <a:t>auparavant</a:t>
            </a:r>
            <a:r>
              <a:rPr lang="en-US" dirty="0">
                <a:cs typeface="Calibri"/>
              </a:rPr>
              <a:t>, que </a:t>
            </a:r>
            <a:r>
              <a:rPr lang="en-US" dirty="0" err="1">
                <a:cs typeface="Calibri"/>
              </a:rPr>
              <a:t>tu</a:t>
            </a:r>
            <a:r>
              <a:rPr lang="en-US" dirty="0">
                <a:cs typeface="Calibri"/>
              </a:rPr>
              <a:t> ne </a:t>
            </a:r>
            <a:r>
              <a:rPr lang="en-US" dirty="0" err="1">
                <a:cs typeface="Calibri"/>
              </a:rPr>
              <a:t>sais</a:t>
            </a:r>
            <a:r>
              <a:rPr lang="en-US" dirty="0">
                <a:cs typeface="Calibri"/>
              </a:rPr>
              <a:t> pas </a:t>
            </a:r>
            <a:r>
              <a:rPr lang="en-US" b="1" dirty="0">
                <a:cs typeface="Calibri"/>
              </a:rPr>
              <a:t>à quoi </a:t>
            </a:r>
            <a:r>
              <a:rPr lang="en-US" b="1" dirty="0" err="1">
                <a:cs typeface="Calibri"/>
              </a:rPr>
              <a:t>t’attendre</a:t>
            </a:r>
            <a:r>
              <a:rPr lang="en-US" b="1" dirty="0">
                <a:cs typeface="Calibri"/>
              </a:rPr>
              <a:t> </a:t>
            </a:r>
            <a:r>
              <a:rPr lang="en-US" dirty="0" err="1">
                <a:cs typeface="Calibri"/>
              </a:rPr>
              <a:t>ou</a:t>
            </a:r>
            <a:r>
              <a:rPr lang="en-US" dirty="0">
                <a:cs typeface="Calibri"/>
              </a:rPr>
              <a:t> que </a:t>
            </a:r>
            <a:r>
              <a:rPr lang="en-US" dirty="0" err="1">
                <a:cs typeface="Calibri"/>
              </a:rPr>
              <a:t>tu</a:t>
            </a:r>
            <a:r>
              <a:rPr lang="en-US" dirty="0">
                <a:cs typeface="Calibri"/>
              </a:rPr>
              <a:t> ne </a:t>
            </a:r>
            <a:r>
              <a:rPr lang="en-US" dirty="0" err="1">
                <a:cs typeface="Calibri"/>
              </a:rPr>
              <a:t>sais</a:t>
            </a:r>
            <a:r>
              <a:rPr lang="en-US" dirty="0">
                <a:cs typeface="Calibri"/>
              </a:rPr>
              <a:t> pas trop </a:t>
            </a:r>
            <a:r>
              <a:rPr lang="en-US" b="1" dirty="0">
                <a:cs typeface="Calibri"/>
              </a:rPr>
              <a:t>comment </a:t>
            </a:r>
            <a:r>
              <a:rPr lang="en-US" b="1" dirty="0" err="1">
                <a:cs typeface="Calibri"/>
              </a:rPr>
              <a:t>t’y</a:t>
            </a:r>
            <a:r>
              <a:rPr lang="en-US" b="1" dirty="0">
                <a:cs typeface="Calibri"/>
              </a:rPr>
              <a:t> prendre</a:t>
            </a:r>
            <a:r>
              <a:rPr lang="en-US" dirty="0">
                <a:cs typeface="Calibri"/>
              </a:rPr>
              <a:t>, et que </a:t>
            </a:r>
            <a:r>
              <a:rPr lang="en-US" dirty="0" err="1">
                <a:cs typeface="Calibri"/>
              </a:rPr>
              <a:t>tu</a:t>
            </a:r>
            <a:r>
              <a:rPr lang="en-US" dirty="0">
                <a:cs typeface="Calibri"/>
              </a:rPr>
              <a:t> </a:t>
            </a:r>
            <a:r>
              <a:rPr lang="en-US" dirty="0" err="1">
                <a:cs typeface="Calibri"/>
              </a:rPr>
              <a:t>n’as</a:t>
            </a:r>
            <a:r>
              <a:rPr lang="en-US" dirty="0">
                <a:cs typeface="Calibri"/>
              </a:rPr>
              <a:t> </a:t>
            </a:r>
            <a:r>
              <a:rPr lang="en-US" b="1" dirty="0">
                <a:cs typeface="Calibri"/>
              </a:rPr>
              <a:t>jamais </a:t>
            </a:r>
            <a:r>
              <a:rPr lang="en-US" b="1" dirty="0" err="1">
                <a:cs typeface="Calibri"/>
              </a:rPr>
              <a:t>réussi</a:t>
            </a:r>
            <a:r>
              <a:rPr lang="en-US" b="1" dirty="0">
                <a:cs typeface="Calibri"/>
              </a:rPr>
              <a:t> </a:t>
            </a:r>
            <a:r>
              <a:rPr lang="en-US" b="1" dirty="0" err="1">
                <a:cs typeface="Calibri"/>
              </a:rPr>
              <a:t>cette</a:t>
            </a:r>
            <a:r>
              <a:rPr lang="en-US" b="1" dirty="0">
                <a:cs typeface="Calibri"/>
              </a:rPr>
              <a:t> situation </a:t>
            </a:r>
            <a:r>
              <a:rPr lang="en-US" dirty="0" err="1">
                <a:cs typeface="Calibri"/>
              </a:rPr>
              <a:t>avant</a:t>
            </a:r>
            <a:r>
              <a:rPr lang="en-US" dirty="0">
                <a:cs typeface="Calibri"/>
              </a:rPr>
              <a:t> </a:t>
            </a:r>
            <a:r>
              <a:rPr lang="en-US" dirty="0" err="1">
                <a:cs typeface="Calibri"/>
              </a:rPr>
              <a:t>ou</a:t>
            </a:r>
            <a:r>
              <a:rPr lang="en-US" dirty="0">
                <a:cs typeface="Calibri"/>
              </a:rPr>
              <a:t> </a:t>
            </a:r>
            <a:r>
              <a:rPr lang="en-US" dirty="0" err="1">
                <a:cs typeface="Calibri"/>
              </a:rPr>
              <a:t>tu</a:t>
            </a:r>
            <a:r>
              <a:rPr lang="en-US" dirty="0">
                <a:cs typeface="Calibri"/>
              </a:rPr>
              <a:t> </a:t>
            </a:r>
            <a:r>
              <a:rPr lang="en-US" dirty="0" err="1">
                <a:cs typeface="Calibri"/>
              </a:rPr>
              <a:t>n’a</a:t>
            </a:r>
            <a:r>
              <a:rPr lang="en-US" dirty="0">
                <a:cs typeface="Calibri"/>
              </a:rPr>
              <a:t> pas </a:t>
            </a:r>
            <a:r>
              <a:rPr lang="en-US" dirty="0" err="1">
                <a:cs typeface="Calibri"/>
              </a:rPr>
              <a:t>appris</a:t>
            </a:r>
            <a:r>
              <a:rPr lang="en-US" dirty="0">
                <a:cs typeface="Calibri"/>
              </a:rPr>
              <a:t> comment il </a:t>
            </a:r>
            <a:r>
              <a:rPr lang="en-US" dirty="0" err="1">
                <a:cs typeface="Calibri"/>
              </a:rPr>
              <a:t>fallait</a:t>
            </a:r>
            <a:r>
              <a:rPr lang="en-US" dirty="0">
                <a:cs typeface="Calibri"/>
              </a:rPr>
              <a:t> </a:t>
            </a:r>
            <a:r>
              <a:rPr lang="en-US" dirty="0" err="1">
                <a:cs typeface="Calibri"/>
              </a:rPr>
              <a:t>agir</a:t>
            </a:r>
            <a:r>
              <a:rPr lang="en-US" dirty="0">
                <a:cs typeface="Calibri"/>
              </a:rPr>
              <a:t>, et bien </a:t>
            </a:r>
            <a:r>
              <a:rPr lang="en-US" b="1" dirty="0" err="1">
                <a:cs typeface="Calibri"/>
              </a:rPr>
              <a:t>l’impression</a:t>
            </a:r>
            <a:r>
              <a:rPr lang="en-US" b="1" dirty="0">
                <a:cs typeface="Calibri"/>
              </a:rPr>
              <a:t> de </a:t>
            </a:r>
            <a:r>
              <a:rPr lang="en-US" b="1" dirty="0" err="1">
                <a:cs typeface="Calibri"/>
              </a:rPr>
              <a:t>nouveauté</a:t>
            </a:r>
            <a:r>
              <a:rPr lang="en-US" b="1" dirty="0">
                <a:cs typeface="Calibri"/>
              </a:rPr>
              <a:t> </a:t>
            </a:r>
            <a:r>
              <a:rPr lang="en-US" b="1" dirty="0" err="1">
                <a:cs typeface="Calibri"/>
              </a:rPr>
              <a:t>peut</a:t>
            </a:r>
            <a:r>
              <a:rPr lang="en-US" b="1" dirty="0">
                <a:cs typeface="Calibri"/>
              </a:rPr>
              <a:t> </a:t>
            </a:r>
            <a:r>
              <a:rPr lang="en-US" b="1" dirty="0" err="1">
                <a:cs typeface="Calibri"/>
              </a:rPr>
              <a:t>déclencher</a:t>
            </a:r>
            <a:r>
              <a:rPr lang="en-US" b="1" dirty="0">
                <a:cs typeface="Calibri"/>
              </a:rPr>
              <a:t> un stress chez </a:t>
            </a:r>
            <a:r>
              <a:rPr lang="en-US" b="1" dirty="0" err="1">
                <a:cs typeface="Calibri"/>
              </a:rPr>
              <a:t>toi</a:t>
            </a:r>
            <a:r>
              <a:rPr lang="en-US" dirty="0">
                <a:cs typeface="Calibri"/>
              </a:rPr>
              <a:t>. </a:t>
            </a:r>
            <a:r>
              <a:rPr lang="en-US" dirty="0" err="1">
                <a:cs typeface="Calibri"/>
              </a:rPr>
              <a:t>Quand</a:t>
            </a:r>
            <a:r>
              <a:rPr lang="en-US" dirty="0">
                <a:cs typeface="Calibri"/>
              </a:rPr>
              <a:t> on ne </a:t>
            </a:r>
            <a:r>
              <a:rPr lang="en-US" dirty="0" err="1">
                <a:cs typeface="Calibri"/>
              </a:rPr>
              <a:t>sait</a:t>
            </a:r>
            <a:r>
              <a:rPr lang="en-US" dirty="0">
                <a:cs typeface="Calibri"/>
              </a:rPr>
              <a:t> pas </a:t>
            </a:r>
            <a:r>
              <a:rPr lang="en-US" dirty="0" err="1">
                <a:cs typeface="Calibri"/>
              </a:rPr>
              <a:t>ce</a:t>
            </a:r>
            <a:r>
              <a:rPr lang="en-US" dirty="0">
                <a:cs typeface="Calibri"/>
              </a:rPr>
              <a:t> qui </a:t>
            </a:r>
            <a:r>
              <a:rPr lang="en-US" dirty="0" err="1">
                <a:cs typeface="Calibri"/>
              </a:rPr>
              <a:t>est</a:t>
            </a:r>
            <a:r>
              <a:rPr lang="en-US" dirty="0">
                <a:cs typeface="Calibri"/>
              </a:rPr>
              <a:t> </a:t>
            </a:r>
            <a:r>
              <a:rPr lang="en-US" dirty="0" err="1">
                <a:cs typeface="Calibri"/>
              </a:rPr>
              <a:t>devant</a:t>
            </a:r>
            <a:r>
              <a:rPr lang="en-US" dirty="0">
                <a:cs typeface="Calibri"/>
              </a:rPr>
              <a:t> nous, </a:t>
            </a:r>
            <a:r>
              <a:rPr lang="en-US" dirty="0" err="1">
                <a:cs typeface="Calibri"/>
              </a:rPr>
              <a:t>souvent</a:t>
            </a:r>
            <a:r>
              <a:rPr lang="en-US" dirty="0">
                <a:cs typeface="Calibri"/>
              </a:rPr>
              <a:t> </a:t>
            </a:r>
            <a:r>
              <a:rPr lang="en-US" dirty="0" err="1">
                <a:cs typeface="Calibri"/>
              </a:rPr>
              <a:t>cela</a:t>
            </a:r>
            <a:r>
              <a:rPr lang="en-US" dirty="0">
                <a:cs typeface="Calibri"/>
              </a:rPr>
              <a:t> </a:t>
            </a:r>
            <a:r>
              <a:rPr lang="en-US" b="1" dirty="0" err="1">
                <a:cs typeface="Calibri"/>
              </a:rPr>
              <a:t>augmente</a:t>
            </a:r>
            <a:r>
              <a:rPr lang="en-US" b="1" dirty="0">
                <a:cs typeface="Calibri"/>
              </a:rPr>
              <a:t> </a:t>
            </a:r>
            <a:r>
              <a:rPr lang="en-US" b="1" dirty="0" err="1">
                <a:cs typeface="Calibri"/>
              </a:rPr>
              <a:t>notre</a:t>
            </a:r>
            <a:r>
              <a:rPr lang="en-US" b="1" dirty="0">
                <a:cs typeface="Calibri"/>
              </a:rPr>
              <a:t> sentiment </a:t>
            </a:r>
            <a:r>
              <a:rPr lang="en-US" b="1" dirty="0" err="1">
                <a:cs typeface="Calibri"/>
              </a:rPr>
              <a:t>d’incertitude</a:t>
            </a:r>
            <a:r>
              <a:rPr lang="en-US" dirty="0">
                <a:cs typeface="Calibri"/>
              </a:rPr>
              <a:t>. </a:t>
            </a:r>
            <a:r>
              <a:rPr lang="en-US" dirty="0" err="1">
                <a:cs typeface="Calibri"/>
              </a:rPr>
              <a:t>Alors</a:t>
            </a:r>
            <a:r>
              <a:rPr lang="en-US" dirty="0">
                <a:cs typeface="Calibri"/>
              </a:rPr>
              <a:t> on </a:t>
            </a:r>
            <a:r>
              <a:rPr lang="en-US" dirty="0" err="1">
                <a:cs typeface="Calibri"/>
              </a:rPr>
              <a:t>n’a</a:t>
            </a:r>
            <a:r>
              <a:rPr lang="en-US" dirty="0">
                <a:cs typeface="Calibri"/>
              </a:rPr>
              <a:t> pas la certitude de savoir que la situation nouvelle </a:t>
            </a:r>
            <a:r>
              <a:rPr lang="en-US" dirty="0" err="1">
                <a:cs typeface="Calibri"/>
              </a:rPr>
              <a:t>ira</a:t>
            </a:r>
            <a:r>
              <a:rPr lang="en-US" dirty="0">
                <a:cs typeface="Calibri"/>
              </a:rPr>
              <a:t> bien. </a:t>
            </a:r>
          </a:p>
          <a:p>
            <a:r>
              <a:rPr lang="en-US" dirty="0">
                <a:cs typeface="Calibri"/>
              </a:rPr>
              <a:t>La situation </a:t>
            </a:r>
            <a:r>
              <a:rPr lang="en-US" dirty="0" err="1">
                <a:cs typeface="Calibri"/>
              </a:rPr>
              <a:t>est</a:t>
            </a:r>
            <a:r>
              <a:rPr lang="en-US" dirty="0">
                <a:cs typeface="Calibri"/>
              </a:rPr>
              <a:t> </a:t>
            </a:r>
            <a:r>
              <a:rPr lang="en-US" b="1" i="0" dirty="0" err="1">
                <a:cs typeface="Calibri"/>
              </a:rPr>
              <a:t>donc</a:t>
            </a:r>
            <a:r>
              <a:rPr lang="en-US" b="1" i="0" dirty="0">
                <a:cs typeface="Calibri"/>
              </a:rPr>
              <a:t> nouvelle, </a:t>
            </a:r>
            <a:r>
              <a:rPr lang="en-US" b="1" i="0" dirty="0" err="1">
                <a:cs typeface="Calibri"/>
              </a:rPr>
              <a:t>incertaine</a:t>
            </a:r>
            <a:r>
              <a:rPr lang="en-US" b="1" i="0" dirty="0">
                <a:cs typeface="Calibri"/>
              </a:rPr>
              <a:t>, et </a:t>
            </a:r>
            <a:r>
              <a:rPr lang="en-US" b="1" i="0" dirty="0" err="1">
                <a:cs typeface="Calibri"/>
              </a:rPr>
              <a:t>déclenche</a:t>
            </a:r>
            <a:r>
              <a:rPr lang="en-US" b="1" i="0" dirty="0">
                <a:cs typeface="Calibri"/>
              </a:rPr>
              <a:t> du stress.</a:t>
            </a:r>
          </a:p>
          <a:p>
            <a:endParaRPr lang="en-US" b="1" dirty="0">
              <a:cs typeface="Calibri"/>
            </a:endParaRPr>
          </a:p>
          <a:p>
            <a:r>
              <a:rPr lang="en-US" b="0" dirty="0">
                <a:cs typeface="Calibri"/>
              </a:rPr>
              <a:t>Est-</a:t>
            </a:r>
            <a:r>
              <a:rPr lang="en-US" b="0" dirty="0" err="1">
                <a:cs typeface="Calibri"/>
              </a:rPr>
              <a:t>ce</a:t>
            </a:r>
            <a:r>
              <a:rPr lang="en-US" b="0" dirty="0">
                <a:cs typeface="Calibri"/>
              </a:rPr>
              <a:t> que </a:t>
            </a:r>
            <a:r>
              <a:rPr lang="en-US" b="0" dirty="0" err="1">
                <a:cs typeface="Calibri"/>
              </a:rPr>
              <a:t>quelqu’un</a:t>
            </a:r>
            <a:r>
              <a:rPr lang="en-US" b="0" dirty="0">
                <a:cs typeface="Calibri"/>
              </a:rPr>
              <a:t> </a:t>
            </a:r>
            <a:r>
              <a:rPr lang="en-US" b="0" dirty="0" err="1">
                <a:cs typeface="Calibri"/>
              </a:rPr>
              <a:t>d’autre</a:t>
            </a:r>
            <a:r>
              <a:rPr lang="en-US" b="0" dirty="0">
                <a:cs typeface="Calibri"/>
              </a:rPr>
              <a:t> </a:t>
            </a:r>
            <a:r>
              <a:rPr lang="en-US" b="0" dirty="0" err="1">
                <a:cs typeface="Calibri"/>
              </a:rPr>
              <a:t>aurait</a:t>
            </a:r>
            <a:r>
              <a:rPr lang="en-US" b="0" dirty="0">
                <a:cs typeface="Calibri"/>
              </a:rPr>
              <a:t> un </a:t>
            </a:r>
            <a:r>
              <a:rPr lang="en-US" b="0" dirty="0" err="1">
                <a:cs typeface="Calibri"/>
              </a:rPr>
              <a:t>exemple</a:t>
            </a:r>
            <a:r>
              <a:rPr lang="en-US" b="0" dirty="0">
                <a:cs typeface="Calibri"/>
              </a:rPr>
              <a:t> </a:t>
            </a:r>
            <a:r>
              <a:rPr lang="en-US" b="0" dirty="0" err="1">
                <a:cs typeface="Calibri"/>
              </a:rPr>
              <a:t>d’une</a:t>
            </a:r>
            <a:r>
              <a:rPr lang="en-US" b="0" dirty="0">
                <a:cs typeface="Calibri"/>
              </a:rPr>
              <a:t> situation nouvelle qui </a:t>
            </a:r>
            <a:r>
              <a:rPr lang="en-US" b="0" dirty="0" err="1">
                <a:cs typeface="Calibri"/>
              </a:rPr>
              <a:t>peut</a:t>
            </a:r>
            <a:r>
              <a:rPr lang="en-US" b="0" dirty="0">
                <a:cs typeface="Calibri"/>
              </a:rPr>
              <a:t> causer du stress </a:t>
            </a:r>
            <a:r>
              <a:rPr lang="en-US" b="0" dirty="0" err="1">
                <a:cs typeface="Calibri"/>
              </a:rPr>
              <a:t>qu’il</a:t>
            </a:r>
            <a:r>
              <a:rPr lang="en-US" b="0" dirty="0">
                <a:cs typeface="Calibri"/>
              </a:rPr>
              <a:t> a </a:t>
            </a:r>
            <a:r>
              <a:rPr lang="en-US" b="0" dirty="0" err="1">
                <a:cs typeface="Calibri"/>
              </a:rPr>
              <a:t>vécu</a:t>
            </a:r>
            <a:r>
              <a:rPr lang="en-US" b="0" dirty="0">
                <a:cs typeface="Calibri"/>
              </a:rPr>
              <a:t> </a:t>
            </a:r>
            <a:r>
              <a:rPr lang="en-US" b="0" dirty="0" err="1">
                <a:cs typeface="Calibri"/>
              </a:rPr>
              <a:t>récemment</a:t>
            </a:r>
            <a:r>
              <a:rPr lang="en-US" b="0" dirty="0">
                <a:cs typeface="Calibri"/>
              </a:rPr>
              <a:t>? </a:t>
            </a:r>
          </a:p>
        </p:txBody>
      </p:sp>
      <p:sp>
        <p:nvSpPr>
          <p:cNvPr id="4" name="Espace réservé du numéro de diapositive 3"/>
          <p:cNvSpPr>
            <a:spLocks noGrp="1"/>
          </p:cNvSpPr>
          <p:nvPr>
            <p:ph type="sldNum" sz="quarter" idx="5"/>
          </p:nvPr>
        </p:nvSpPr>
        <p:spPr/>
        <p:txBody>
          <a:bodyPr/>
          <a:lstStyle/>
          <a:p>
            <a:fld id="{27645CF5-6880-43AF-A99F-A91A2D06663E}" type="slidenum">
              <a:rPr lang="fr-CA"/>
              <a:t>15</a:t>
            </a:fld>
            <a:endParaRPr lang="fr-CA"/>
          </a:p>
        </p:txBody>
      </p:sp>
    </p:spTree>
    <p:extLst>
      <p:ext uri="{BB962C8B-B14F-4D97-AF65-F5344CB8AC3E}">
        <p14:creationId xmlns:p14="http://schemas.microsoft.com/office/powerpoint/2010/main" val="1782611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dirty="0" smtClean="0"/>
              <a:t>La recette contient </a:t>
            </a:r>
            <a:r>
              <a:rPr lang="fr-CA" b="1" dirty="0" smtClean="0"/>
              <a:t>un ou plusieurs ingrédients.</a:t>
            </a:r>
            <a:r>
              <a:rPr lang="fr-CA" b="0" dirty="0" smtClean="0"/>
              <a:t> C’est important de mentionner qu’il </a:t>
            </a:r>
            <a:r>
              <a:rPr lang="fr-CA" b="1" i="0" dirty="0" smtClean="0"/>
              <a:t>n’est pas toujours </a:t>
            </a:r>
            <a:r>
              <a:rPr lang="fr-CA" b="1" i="0" dirty="0" err="1" smtClean="0"/>
              <a:t>toujours</a:t>
            </a:r>
            <a:r>
              <a:rPr lang="fr-CA" b="1" i="0" dirty="0" smtClean="0"/>
              <a:t> nécessaire d’avoir tous les 4 ingrédients </a:t>
            </a:r>
            <a:r>
              <a:rPr lang="fr-CA" b="0" dirty="0" smtClean="0"/>
              <a:t>pour avoir la recette du stress. En fait, </a:t>
            </a:r>
            <a:r>
              <a:rPr lang="fr-CA" b="1" dirty="0" smtClean="0"/>
              <a:t>plus la situation va avoir des ingrédients, plus la situation va être stressante</a:t>
            </a:r>
            <a:r>
              <a:rPr lang="fr-CA" b="0" dirty="0" smtClean="0"/>
              <a:t>. </a:t>
            </a:r>
            <a:endParaRPr lang="fr-CA" b="1" dirty="0" smtClean="0"/>
          </a:p>
          <a:p>
            <a:endParaRPr lang="fr-CA" b="1" dirty="0" smtClean="0"/>
          </a:p>
          <a:p>
            <a:r>
              <a:rPr lang="fr-CA" b="0" dirty="0" smtClean="0"/>
              <a:t>Donc, quand on met les 4 ingrédients ensemble, on obtient le mot SPIN, comme dans SPIN ton stress ! </a:t>
            </a:r>
          </a:p>
          <a:p>
            <a:r>
              <a:rPr lang="en-CA" b="0" dirty="0" err="1" smtClean="0"/>
              <a:t>Ici</a:t>
            </a:r>
            <a:r>
              <a:rPr lang="en-CA" b="0" dirty="0" smtClean="0"/>
              <a:t> on </a:t>
            </a:r>
            <a:r>
              <a:rPr lang="en-CA" b="0" dirty="0" err="1" smtClean="0"/>
              <a:t>peut</a:t>
            </a:r>
            <a:r>
              <a:rPr lang="en-CA" b="0" dirty="0" smtClean="0"/>
              <a:t> </a:t>
            </a:r>
            <a:r>
              <a:rPr lang="en-CA" b="0" dirty="0" err="1" smtClean="0"/>
              <a:t>aussi</a:t>
            </a:r>
            <a:r>
              <a:rPr lang="en-CA" b="0" dirty="0" smtClean="0"/>
              <a:t> faire reference au fait que des </a:t>
            </a:r>
            <a:r>
              <a:rPr lang="en-CA" b="0" dirty="0" err="1" smtClean="0"/>
              <a:t>fois</a:t>
            </a:r>
            <a:r>
              <a:rPr lang="en-CA" b="0" dirty="0" smtClean="0"/>
              <a:t>, </a:t>
            </a:r>
            <a:r>
              <a:rPr lang="en-CA" b="0" dirty="0" err="1" smtClean="0"/>
              <a:t>quand</a:t>
            </a:r>
            <a:r>
              <a:rPr lang="en-CA" b="0" dirty="0" smtClean="0"/>
              <a:t> on </a:t>
            </a:r>
            <a:r>
              <a:rPr lang="en-CA" b="0" dirty="0" err="1" smtClean="0"/>
              <a:t>est</a:t>
            </a:r>
            <a:r>
              <a:rPr lang="en-CA" b="0" dirty="0" smtClean="0"/>
              <a:t> </a:t>
            </a:r>
            <a:r>
              <a:rPr lang="en-CA" b="0" dirty="0" err="1" smtClean="0"/>
              <a:t>stressé</a:t>
            </a:r>
            <a:r>
              <a:rPr lang="en-CA" b="0" dirty="0" smtClean="0"/>
              <a:t>, </a:t>
            </a:r>
            <a:r>
              <a:rPr lang="en-CA" b="0" dirty="0" err="1" smtClean="0"/>
              <a:t>ça</a:t>
            </a:r>
            <a:r>
              <a:rPr lang="en-CA" b="0" dirty="0" smtClean="0"/>
              <a:t> </a:t>
            </a:r>
            <a:r>
              <a:rPr lang="en-CA" b="1" dirty="0" smtClean="0"/>
              <a:t>spin </a:t>
            </a:r>
            <a:r>
              <a:rPr lang="en-CA" b="1" dirty="0" err="1" smtClean="0"/>
              <a:t>dans</a:t>
            </a:r>
            <a:r>
              <a:rPr lang="en-CA" b="1" dirty="0" smtClean="0"/>
              <a:t> </a:t>
            </a:r>
            <a:r>
              <a:rPr lang="en-CA" b="1" dirty="0" err="1" smtClean="0"/>
              <a:t>notre</a:t>
            </a:r>
            <a:r>
              <a:rPr lang="en-CA" b="1" dirty="0" smtClean="0"/>
              <a:t> tête </a:t>
            </a:r>
            <a:r>
              <a:rPr lang="en-CA" b="1" dirty="0" err="1" smtClean="0"/>
              <a:t>comme</a:t>
            </a:r>
            <a:r>
              <a:rPr lang="en-CA" b="1" dirty="0" smtClean="0"/>
              <a:t> un hamster sur </a:t>
            </a:r>
            <a:r>
              <a:rPr lang="en-CA" b="1" dirty="0" err="1" smtClean="0"/>
              <a:t>une</a:t>
            </a:r>
            <a:r>
              <a:rPr lang="en-CA" b="1" dirty="0" smtClean="0"/>
              <a:t> </a:t>
            </a:r>
            <a:r>
              <a:rPr lang="en-CA" b="1" dirty="0" err="1" smtClean="0"/>
              <a:t>roue</a:t>
            </a:r>
            <a:r>
              <a:rPr lang="en-CA" b="1" dirty="0" smtClean="0"/>
              <a:t>.</a:t>
            </a:r>
            <a:endParaRPr lang="fr-CA" b="1" dirty="0" smtClean="0"/>
          </a:p>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45CF5-6880-43AF-A99F-A91A2D06663E}"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358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dirty="0"/>
              <a:t>(Mise en situation qui pourra être modifiée quand la pandémie sera terminée)</a:t>
            </a:r>
            <a:endParaRPr lang="en-CA" b="0" dirty="0"/>
          </a:p>
        </p:txBody>
      </p:sp>
      <p:sp>
        <p:nvSpPr>
          <p:cNvPr id="4" name="Slide Number Placeholder 3"/>
          <p:cNvSpPr>
            <a:spLocks noGrp="1"/>
          </p:cNvSpPr>
          <p:nvPr>
            <p:ph type="sldNum" sz="quarter" idx="5"/>
          </p:nvPr>
        </p:nvSpPr>
        <p:spPr/>
        <p:txBody>
          <a:bodyPr/>
          <a:lstStyle/>
          <a:p>
            <a:fld id="{27645CF5-6880-43AF-A99F-A91A2D06663E}" type="slidenum">
              <a:rPr lang="fr-CA" smtClean="0"/>
              <a:t>17</a:t>
            </a:fld>
            <a:endParaRPr lang="fr-CA"/>
          </a:p>
        </p:txBody>
      </p:sp>
    </p:spTree>
    <p:extLst>
      <p:ext uri="{BB962C8B-B14F-4D97-AF65-F5344CB8AC3E}">
        <p14:creationId xmlns:p14="http://schemas.microsoft.com/office/powerpoint/2010/main" val="189772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7645CF5-6880-43AF-A99F-A91A2D06663E}" type="slidenum">
              <a:rPr lang="fr-CA" smtClean="0"/>
              <a:t>18</a:t>
            </a:fld>
            <a:endParaRPr lang="fr-CA"/>
          </a:p>
        </p:txBody>
      </p:sp>
    </p:spTree>
    <p:extLst>
      <p:ext uri="{BB962C8B-B14F-4D97-AF65-F5344CB8AC3E}">
        <p14:creationId xmlns:p14="http://schemas.microsoft.com/office/powerpoint/2010/main" val="2295171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cs typeface="Calibri"/>
              </a:rPr>
              <a:t>Activité</a:t>
            </a:r>
            <a:r>
              <a:rPr lang="en-US" dirty="0">
                <a:cs typeface="Calibri"/>
              </a:rPr>
              <a:t> bonus </a:t>
            </a:r>
            <a:r>
              <a:rPr lang="en-US" dirty="0" err="1">
                <a:cs typeface="Calibri"/>
              </a:rPr>
              <a:t>si</a:t>
            </a:r>
            <a:r>
              <a:rPr lang="en-US" dirty="0">
                <a:cs typeface="Calibri"/>
              </a:rPr>
              <a:t> </a:t>
            </a:r>
            <a:r>
              <a:rPr lang="en-US" dirty="0" err="1">
                <a:cs typeface="Calibri"/>
              </a:rPr>
              <a:t>vous</a:t>
            </a:r>
            <a:r>
              <a:rPr lang="en-US" dirty="0">
                <a:cs typeface="Calibri"/>
              </a:rPr>
              <a:t> </a:t>
            </a:r>
            <a:r>
              <a:rPr lang="en-US" dirty="0" err="1">
                <a:cs typeface="Calibri"/>
              </a:rPr>
              <a:t>avez</a:t>
            </a:r>
            <a:r>
              <a:rPr lang="en-US" dirty="0">
                <a:cs typeface="Calibri"/>
              </a:rPr>
              <a:t> le temps: </a:t>
            </a:r>
          </a:p>
          <a:p>
            <a:endParaRPr lang="en-US" dirty="0">
              <a:cs typeface="Calibri"/>
            </a:endParaRPr>
          </a:p>
          <a:p>
            <a:r>
              <a:rPr lang="en-US" dirty="0" err="1">
                <a:cs typeface="Calibri"/>
              </a:rPr>
              <a:t>Vous</a:t>
            </a:r>
            <a:r>
              <a:rPr lang="en-US" dirty="0">
                <a:cs typeface="Calibri"/>
              </a:rPr>
              <a:t> </a:t>
            </a:r>
            <a:r>
              <a:rPr lang="en-US" dirty="0" err="1">
                <a:cs typeface="Calibri"/>
              </a:rPr>
              <a:t>souvenez-vous</a:t>
            </a:r>
            <a:r>
              <a:rPr lang="en-US" dirty="0">
                <a:cs typeface="Calibri"/>
              </a:rPr>
              <a:t> tout à </a:t>
            </a:r>
            <a:r>
              <a:rPr lang="en-US" dirty="0" err="1">
                <a:cs typeface="Calibri"/>
              </a:rPr>
              <a:t>l’heure</a:t>
            </a:r>
            <a:r>
              <a:rPr lang="en-US" dirty="0">
                <a:cs typeface="Calibri"/>
              </a:rPr>
              <a:t> </a:t>
            </a:r>
            <a:r>
              <a:rPr lang="en-US" dirty="0" err="1">
                <a:cs typeface="Calibri"/>
              </a:rPr>
              <a:t>quand</a:t>
            </a:r>
            <a:r>
              <a:rPr lang="en-US" dirty="0">
                <a:cs typeface="Calibri"/>
              </a:rPr>
              <a:t> je </a:t>
            </a:r>
            <a:r>
              <a:rPr lang="en-US" dirty="0" err="1">
                <a:cs typeface="Calibri"/>
              </a:rPr>
              <a:t>vous</a:t>
            </a:r>
            <a:r>
              <a:rPr lang="en-US" dirty="0">
                <a:cs typeface="Calibri"/>
              </a:rPr>
              <a:t> ai </a:t>
            </a:r>
            <a:r>
              <a:rPr lang="en-US" dirty="0" err="1">
                <a:cs typeface="Calibri"/>
              </a:rPr>
              <a:t>demandé</a:t>
            </a:r>
            <a:r>
              <a:rPr lang="en-US" dirty="0">
                <a:cs typeface="Calibri"/>
              </a:rPr>
              <a:t> de </a:t>
            </a:r>
            <a:r>
              <a:rPr lang="en-US" dirty="0" err="1">
                <a:cs typeface="Calibri"/>
              </a:rPr>
              <a:t>réfléchir</a:t>
            </a:r>
            <a:r>
              <a:rPr lang="en-US" dirty="0">
                <a:cs typeface="Calibri"/>
              </a:rPr>
              <a:t> à un </a:t>
            </a:r>
            <a:r>
              <a:rPr lang="en-US" dirty="0" err="1">
                <a:cs typeface="Calibri"/>
              </a:rPr>
              <a:t>évènement</a:t>
            </a:r>
            <a:r>
              <a:rPr lang="en-US" dirty="0">
                <a:cs typeface="Calibri"/>
              </a:rPr>
              <a:t> </a:t>
            </a:r>
            <a:r>
              <a:rPr lang="en-US" dirty="0" err="1">
                <a:cs typeface="Calibri"/>
              </a:rPr>
              <a:t>ou</a:t>
            </a:r>
            <a:r>
              <a:rPr lang="en-US" dirty="0">
                <a:cs typeface="Calibri"/>
              </a:rPr>
              <a:t> </a:t>
            </a:r>
            <a:r>
              <a:rPr lang="en-US" dirty="0" err="1">
                <a:cs typeface="Calibri"/>
              </a:rPr>
              <a:t>une</a:t>
            </a:r>
            <a:r>
              <a:rPr lang="en-US" dirty="0">
                <a:cs typeface="Calibri"/>
              </a:rPr>
              <a:t> situation qui </a:t>
            </a:r>
            <a:r>
              <a:rPr lang="en-US" dirty="0" err="1">
                <a:cs typeface="Calibri"/>
              </a:rPr>
              <a:t>vous</a:t>
            </a:r>
            <a:r>
              <a:rPr lang="en-US" dirty="0">
                <a:cs typeface="Calibri"/>
              </a:rPr>
              <a:t> </a:t>
            </a:r>
            <a:r>
              <a:rPr lang="en-US" dirty="0" err="1">
                <a:cs typeface="Calibri"/>
              </a:rPr>
              <a:t>causait</a:t>
            </a:r>
            <a:r>
              <a:rPr lang="en-US" dirty="0">
                <a:cs typeface="Calibri"/>
              </a:rPr>
              <a:t> du stress (</a:t>
            </a:r>
            <a:r>
              <a:rPr lang="en-US" dirty="0" err="1">
                <a:cs typeface="Calibri"/>
              </a:rPr>
              <a:t>diapo</a:t>
            </a:r>
            <a:r>
              <a:rPr lang="en-US" dirty="0">
                <a:cs typeface="Calibri"/>
              </a:rPr>
              <a:t> 10). </a:t>
            </a:r>
            <a:r>
              <a:rPr lang="en-US" dirty="0" err="1">
                <a:cs typeface="Calibri"/>
              </a:rPr>
              <a:t>J’aimerais</a:t>
            </a:r>
            <a:r>
              <a:rPr lang="en-US" dirty="0">
                <a:cs typeface="Calibri"/>
              </a:rPr>
              <a:t> que </a:t>
            </a:r>
            <a:r>
              <a:rPr lang="en-US" dirty="0" err="1">
                <a:cs typeface="Calibri"/>
              </a:rPr>
              <a:t>vous</a:t>
            </a:r>
            <a:r>
              <a:rPr lang="en-US" dirty="0">
                <a:cs typeface="Calibri"/>
              </a:rPr>
              <a:t> </a:t>
            </a:r>
            <a:r>
              <a:rPr lang="en-US" dirty="0" err="1">
                <a:cs typeface="Calibri"/>
              </a:rPr>
              <a:t>sortiez</a:t>
            </a:r>
            <a:r>
              <a:rPr lang="en-US" dirty="0">
                <a:cs typeface="Calibri"/>
              </a:rPr>
              <a:t> </a:t>
            </a:r>
            <a:r>
              <a:rPr lang="en-US" dirty="0" err="1">
                <a:cs typeface="Calibri"/>
              </a:rPr>
              <a:t>une</a:t>
            </a:r>
            <a:r>
              <a:rPr lang="en-US" dirty="0">
                <a:cs typeface="Calibri"/>
              </a:rPr>
              <a:t> </a:t>
            </a:r>
            <a:r>
              <a:rPr lang="en-US" dirty="0" err="1">
                <a:cs typeface="Calibri"/>
              </a:rPr>
              <a:t>feuille</a:t>
            </a:r>
            <a:r>
              <a:rPr lang="en-US" dirty="0">
                <a:cs typeface="Calibri"/>
              </a:rPr>
              <a:t> blanche et que </a:t>
            </a:r>
            <a:r>
              <a:rPr lang="en-US" dirty="0" err="1">
                <a:cs typeface="Calibri"/>
              </a:rPr>
              <a:t>vous</a:t>
            </a:r>
            <a:r>
              <a:rPr lang="en-US" dirty="0">
                <a:cs typeface="Calibri"/>
              </a:rPr>
              <a:t> </a:t>
            </a:r>
            <a:r>
              <a:rPr lang="en-US" dirty="0" err="1">
                <a:cs typeface="Calibri"/>
              </a:rPr>
              <a:t>écriviez</a:t>
            </a:r>
            <a:r>
              <a:rPr lang="en-US" dirty="0">
                <a:cs typeface="Calibri"/>
              </a:rPr>
              <a:t> </a:t>
            </a:r>
            <a:r>
              <a:rPr lang="en-US" dirty="0" err="1">
                <a:cs typeface="Calibri"/>
              </a:rPr>
              <a:t>chacun</a:t>
            </a:r>
            <a:r>
              <a:rPr lang="en-US" dirty="0">
                <a:cs typeface="Calibri"/>
              </a:rPr>
              <a:t> des ingredients SPIN de </a:t>
            </a:r>
            <a:r>
              <a:rPr lang="en-US" dirty="0" err="1">
                <a:cs typeface="Calibri"/>
              </a:rPr>
              <a:t>votre</a:t>
            </a:r>
            <a:r>
              <a:rPr lang="en-US" dirty="0">
                <a:cs typeface="Calibri"/>
              </a:rPr>
              <a:t> situation. </a:t>
            </a:r>
          </a:p>
          <a:p>
            <a:r>
              <a:rPr lang="en-US" dirty="0">
                <a:cs typeface="Calibri"/>
              </a:rPr>
              <a:t>Par </a:t>
            </a:r>
            <a:r>
              <a:rPr lang="en-US" dirty="0" err="1">
                <a:cs typeface="Calibri"/>
              </a:rPr>
              <a:t>exemple</a:t>
            </a:r>
            <a:r>
              <a:rPr lang="en-US" dirty="0">
                <a:cs typeface="Calibri"/>
              </a:rPr>
              <a:t>, </a:t>
            </a:r>
            <a:r>
              <a:rPr lang="en-US" dirty="0" err="1">
                <a:cs typeface="Calibri"/>
              </a:rPr>
              <a:t>une</a:t>
            </a:r>
            <a:r>
              <a:rPr lang="en-US" dirty="0">
                <a:cs typeface="Calibri"/>
              </a:rPr>
              <a:t> chicane </a:t>
            </a:r>
            <a:r>
              <a:rPr lang="en-US" dirty="0" err="1">
                <a:cs typeface="Calibri"/>
              </a:rPr>
              <a:t>ave</a:t>
            </a:r>
            <a:r>
              <a:rPr lang="en-US" dirty="0">
                <a:cs typeface="Calibri"/>
              </a:rPr>
              <a:t> </a:t>
            </a:r>
            <a:r>
              <a:rPr lang="en-US" b="1" dirty="0" err="1">
                <a:cs typeface="Calibri"/>
              </a:rPr>
              <a:t>votre</a:t>
            </a:r>
            <a:r>
              <a:rPr lang="en-US" b="1" dirty="0">
                <a:cs typeface="Calibri"/>
              </a:rPr>
              <a:t> </a:t>
            </a:r>
            <a:r>
              <a:rPr lang="en-US" b="1" dirty="0" err="1">
                <a:cs typeface="Calibri"/>
              </a:rPr>
              <a:t>soeur</a:t>
            </a:r>
            <a:r>
              <a:rPr lang="en-US" b="1" dirty="0">
                <a:cs typeface="Calibri"/>
              </a:rPr>
              <a:t> </a:t>
            </a:r>
            <a:r>
              <a:rPr lang="en-US" b="1" dirty="0" err="1">
                <a:cs typeface="Calibri"/>
              </a:rPr>
              <a:t>ou</a:t>
            </a:r>
            <a:r>
              <a:rPr lang="en-US" b="1" dirty="0">
                <a:cs typeface="Calibri"/>
              </a:rPr>
              <a:t> </a:t>
            </a:r>
            <a:r>
              <a:rPr lang="en-US" b="1" dirty="0" err="1">
                <a:cs typeface="Calibri"/>
              </a:rPr>
              <a:t>votre</a:t>
            </a:r>
            <a:r>
              <a:rPr lang="en-US" b="1" dirty="0">
                <a:cs typeface="Calibri"/>
              </a:rPr>
              <a:t> frère</a:t>
            </a:r>
            <a:r>
              <a:rPr lang="en-US" dirty="0">
                <a:cs typeface="Calibri"/>
              </a:rPr>
              <a:t>. Et bien </a:t>
            </a:r>
            <a:r>
              <a:rPr lang="en-US" dirty="0" err="1">
                <a:cs typeface="Calibri"/>
              </a:rPr>
              <a:t>en</a:t>
            </a:r>
            <a:r>
              <a:rPr lang="en-US" dirty="0">
                <a:cs typeface="Calibri"/>
              </a:rPr>
              <a:t> premier </a:t>
            </a:r>
            <a:r>
              <a:rPr lang="en-US" dirty="0" err="1">
                <a:cs typeface="Calibri"/>
              </a:rPr>
              <a:t>j’y</a:t>
            </a:r>
            <a:r>
              <a:rPr lang="en-US" dirty="0">
                <a:cs typeface="Calibri"/>
              </a:rPr>
              <a:t> </a:t>
            </a:r>
            <a:r>
              <a:rPr lang="en-US" dirty="0" err="1">
                <a:cs typeface="Calibri"/>
              </a:rPr>
              <a:t>vais</a:t>
            </a:r>
            <a:r>
              <a:rPr lang="en-US" dirty="0">
                <a:cs typeface="Calibri"/>
              </a:rPr>
              <a:t> avec le S, </a:t>
            </a:r>
            <a:r>
              <a:rPr lang="en-US" dirty="0" err="1">
                <a:cs typeface="Calibri"/>
              </a:rPr>
              <a:t>donc</a:t>
            </a:r>
            <a:r>
              <a:rPr lang="en-US" dirty="0">
                <a:cs typeface="Calibri"/>
              </a:rPr>
              <a:t> </a:t>
            </a:r>
            <a:r>
              <a:rPr lang="en-US" dirty="0" err="1">
                <a:cs typeface="Calibri"/>
              </a:rPr>
              <a:t>sens</a:t>
            </a:r>
            <a:r>
              <a:rPr lang="en-US" dirty="0">
                <a:cs typeface="Calibri"/>
              </a:rPr>
              <a:t> de </a:t>
            </a:r>
            <a:r>
              <a:rPr lang="en-US" dirty="0" err="1">
                <a:cs typeface="Calibri"/>
              </a:rPr>
              <a:t>contrôle</a:t>
            </a:r>
            <a:r>
              <a:rPr lang="en-US" dirty="0">
                <a:cs typeface="Calibri"/>
              </a:rPr>
              <a:t> </a:t>
            </a:r>
            <a:r>
              <a:rPr lang="en-US" dirty="0" err="1">
                <a:cs typeface="Calibri"/>
              </a:rPr>
              <a:t>faible</a:t>
            </a:r>
            <a:r>
              <a:rPr lang="en-US" dirty="0">
                <a:cs typeface="Calibri"/>
              </a:rPr>
              <a:t>, et bien </a:t>
            </a:r>
            <a:r>
              <a:rPr lang="en-US" dirty="0" err="1">
                <a:cs typeface="Calibri"/>
              </a:rPr>
              <a:t>si</a:t>
            </a:r>
            <a:r>
              <a:rPr lang="en-US" dirty="0">
                <a:cs typeface="Calibri"/>
              </a:rPr>
              <a:t> ma </a:t>
            </a:r>
            <a:r>
              <a:rPr lang="en-US" dirty="0" err="1">
                <a:cs typeface="Calibri"/>
              </a:rPr>
              <a:t>soeur</a:t>
            </a:r>
            <a:r>
              <a:rPr lang="en-US" dirty="0">
                <a:cs typeface="Calibri"/>
              </a:rPr>
              <a:t> </a:t>
            </a:r>
            <a:r>
              <a:rPr lang="en-US" b="1" dirty="0" err="1">
                <a:cs typeface="Calibri"/>
              </a:rPr>
              <a:t>m’attaque</a:t>
            </a:r>
            <a:r>
              <a:rPr lang="en-US" b="1" dirty="0">
                <a:cs typeface="Calibri"/>
              </a:rPr>
              <a:t> </a:t>
            </a:r>
            <a:r>
              <a:rPr lang="en-US" b="1" dirty="0" err="1">
                <a:cs typeface="Calibri"/>
              </a:rPr>
              <a:t>verbalement</a:t>
            </a:r>
            <a:r>
              <a:rPr lang="en-US" b="1" dirty="0">
                <a:cs typeface="Calibri"/>
              </a:rPr>
              <a:t> et </a:t>
            </a:r>
            <a:r>
              <a:rPr lang="en-US" b="1" dirty="0" err="1">
                <a:cs typeface="Calibri"/>
              </a:rPr>
              <a:t>m’insulte</a:t>
            </a:r>
            <a:r>
              <a:rPr lang="en-US" b="1" dirty="0">
                <a:cs typeface="Calibri"/>
              </a:rPr>
              <a:t> </a:t>
            </a:r>
            <a:r>
              <a:rPr lang="en-US" dirty="0" err="1">
                <a:cs typeface="Calibri"/>
              </a:rPr>
              <a:t>quand</a:t>
            </a:r>
            <a:r>
              <a:rPr lang="en-US" dirty="0">
                <a:cs typeface="Calibri"/>
              </a:rPr>
              <a:t> on se chicane, je </a:t>
            </a:r>
            <a:r>
              <a:rPr lang="en-US" dirty="0" err="1">
                <a:cs typeface="Calibri"/>
              </a:rPr>
              <a:t>sens</a:t>
            </a:r>
            <a:r>
              <a:rPr lang="en-US" dirty="0">
                <a:cs typeface="Calibri"/>
              </a:rPr>
              <a:t> que je </a:t>
            </a:r>
            <a:r>
              <a:rPr lang="en-US" dirty="0" err="1">
                <a:cs typeface="Calibri"/>
              </a:rPr>
              <a:t>peux</a:t>
            </a:r>
            <a:r>
              <a:rPr lang="en-US" dirty="0">
                <a:cs typeface="Calibri"/>
              </a:rPr>
              <a:t> me </a:t>
            </a:r>
            <a:r>
              <a:rPr lang="en-US" dirty="0" err="1">
                <a:cs typeface="Calibri"/>
              </a:rPr>
              <a:t>sentir</a:t>
            </a:r>
            <a:r>
              <a:rPr lang="en-US" dirty="0">
                <a:cs typeface="Calibri"/>
              </a:rPr>
              <a:t> </a:t>
            </a:r>
            <a:r>
              <a:rPr lang="en-US" dirty="0" err="1">
                <a:cs typeface="Calibri"/>
              </a:rPr>
              <a:t>comme</a:t>
            </a:r>
            <a:r>
              <a:rPr lang="en-US" dirty="0">
                <a:cs typeface="Calibri"/>
              </a:rPr>
              <a:t> </a:t>
            </a:r>
            <a:r>
              <a:rPr lang="en-US" dirty="0" err="1">
                <a:cs typeface="Calibri"/>
              </a:rPr>
              <a:t>j’ai</a:t>
            </a:r>
            <a:r>
              <a:rPr lang="en-US" dirty="0">
                <a:cs typeface="Calibri"/>
              </a:rPr>
              <a:t> </a:t>
            </a:r>
            <a:r>
              <a:rPr lang="en-US" b="1" dirty="0" err="1">
                <a:cs typeface="Calibri"/>
              </a:rPr>
              <a:t>peu</a:t>
            </a:r>
            <a:r>
              <a:rPr lang="en-US" b="1" dirty="0">
                <a:cs typeface="Calibri"/>
              </a:rPr>
              <a:t> de </a:t>
            </a:r>
            <a:r>
              <a:rPr lang="en-US" b="1" dirty="0" err="1">
                <a:cs typeface="Calibri"/>
              </a:rPr>
              <a:t>contrôle</a:t>
            </a:r>
            <a:r>
              <a:rPr lang="en-US" b="1" dirty="0">
                <a:cs typeface="Calibri"/>
              </a:rPr>
              <a:t> sur la situation, </a:t>
            </a:r>
            <a:r>
              <a:rPr lang="en-US" b="1" dirty="0" err="1">
                <a:cs typeface="Calibri"/>
              </a:rPr>
              <a:t>j’ai</a:t>
            </a:r>
            <a:r>
              <a:rPr lang="en-US" b="1" dirty="0">
                <a:cs typeface="Calibri"/>
              </a:rPr>
              <a:t> </a:t>
            </a:r>
            <a:r>
              <a:rPr lang="en-US" b="1" dirty="0" err="1">
                <a:cs typeface="Calibri"/>
              </a:rPr>
              <a:t>peu</a:t>
            </a:r>
            <a:r>
              <a:rPr lang="en-US" b="1" dirty="0">
                <a:cs typeface="Calibri"/>
              </a:rPr>
              <a:t> de </a:t>
            </a:r>
            <a:r>
              <a:rPr lang="en-US" b="1" dirty="0" err="1">
                <a:cs typeface="Calibri"/>
              </a:rPr>
              <a:t>contrôle</a:t>
            </a:r>
            <a:r>
              <a:rPr lang="en-US" b="1" dirty="0">
                <a:cs typeface="Calibri"/>
              </a:rPr>
              <a:t> sur comment </a:t>
            </a:r>
            <a:r>
              <a:rPr lang="en-US" b="1" dirty="0" err="1">
                <a:cs typeface="Calibri"/>
              </a:rPr>
              <a:t>elle</a:t>
            </a:r>
            <a:r>
              <a:rPr lang="en-US" b="1" dirty="0">
                <a:cs typeface="Calibri"/>
              </a:rPr>
              <a:t> agit </a:t>
            </a:r>
            <a:r>
              <a:rPr lang="en-US" dirty="0" err="1">
                <a:cs typeface="Calibri"/>
              </a:rPr>
              <a:t>envers</a:t>
            </a:r>
            <a:r>
              <a:rPr lang="en-US" dirty="0">
                <a:cs typeface="Calibri"/>
              </a:rPr>
              <a:t> </a:t>
            </a:r>
            <a:r>
              <a:rPr lang="en-US" dirty="0" err="1">
                <a:cs typeface="Calibri"/>
              </a:rPr>
              <a:t>moi</a:t>
            </a:r>
            <a:r>
              <a:rPr lang="en-US" dirty="0">
                <a:cs typeface="Calibri"/>
              </a:rPr>
              <a:t>.</a:t>
            </a:r>
          </a:p>
          <a:p>
            <a:r>
              <a:rPr lang="en-US" dirty="0">
                <a:cs typeface="Calibri"/>
              </a:rPr>
              <a:t>P pour </a:t>
            </a:r>
            <a:r>
              <a:rPr lang="en-US" dirty="0" err="1">
                <a:cs typeface="Calibri"/>
              </a:rPr>
              <a:t>personnalité</a:t>
            </a:r>
            <a:r>
              <a:rPr lang="en-US" dirty="0">
                <a:cs typeface="Calibri"/>
              </a:rPr>
              <a:t> </a:t>
            </a:r>
            <a:r>
              <a:rPr lang="en-US" dirty="0" err="1">
                <a:cs typeface="Calibri"/>
              </a:rPr>
              <a:t>menacée</a:t>
            </a:r>
            <a:r>
              <a:rPr lang="en-US" dirty="0">
                <a:cs typeface="Calibri"/>
              </a:rPr>
              <a:t>. Ma </a:t>
            </a:r>
            <a:r>
              <a:rPr lang="en-US" dirty="0" err="1">
                <a:cs typeface="Calibri"/>
              </a:rPr>
              <a:t>soeur</a:t>
            </a:r>
            <a:r>
              <a:rPr lang="en-US" dirty="0">
                <a:cs typeface="Calibri"/>
              </a:rPr>
              <a:t> </a:t>
            </a:r>
            <a:r>
              <a:rPr lang="en-US" dirty="0" err="1">
                <a:cs typeface="Calibri"/>
              </a:rPr>
              <a:t>m’a</a:t>
            </a:r>
            <a:r>
              <a:rPr lang="en-US" dirty="0">
                <a:cs typeface="Calibri"/>
              </a:rPr>
              <a:t> </a:t>
            </a:r>
            <a:r>
              <a:rPr lang="en-US" dirty="0" err="1">
                <a:cs typeface="Calibri"/>
              </a:rPr>
              <a:t>traité</a:t>
            </a:r>
            <a:r>
              <a:rPr lang="en-US" dirty="0">
                <a:cs typeface="Calibri"/>
              </a:rPr>
              <a:t> de « </a:t>
            </a:r>
            <a:r>
              <a:rPr lang="en-US" dirty="0" err="1">
                <a:cs typeface="Calibri"/>
              </a:rPr>
              <a:t>nounoune</a:t>
            </a:r>
            <a:r>
              <a:rPr lang="en-US" dirty="0">
                <a:cs typeface="Calibri"/>
              </a:rPr>
              <a:t> », </a:t>
            </a:r>
            <a:r>
              <a:rPr lang="en-US" dirty="0" err="1">
                <a:cs typeface="Calibri"/>
              </a:rPr>
              <a:t>alors</a:t>
            </a:r>
            <a:r>
              <a:rPr lang="en-US" dirty="0">
                <a:cs typeface="Calibri"/>
              </a:rPr>
              <a:t> </a:t>
            </a:r>
            <a:r>
              <a:rPr lang="en-US" dirty="0" err="1">
                <a:cs typeface="Calibri"/>
              </a:rPr>
              <a:t>elle</a:t>
            </a:r>
            <a:r>
              <a:rPr lang="en-US" dirty="0">
                <a:cs typeface="Calibri"/>
              </a:rPr>
              <a:t> a </a:t>
            </a:r>
            <a:r>
              <a:rPr lang="en-US" i="0" dirty="0">
                <a:cs typeface="Calibri"/>
              </a:rPr>
              <a:t>remis </a:t>
            </a:r>
            <a:r>
              <a:rPr lang="en-US" i="0" dirty="0" err="1">
                <a:cs typeface="Calibri"/>
              </a:rPr>
              <a:t>en</a:t>
            </a:r>
            <a:r>
              <a:rPr lang="en-US" i="0" dirty="0">
                <a:cs typeface="Calibri"/>
              </a:rPr>
              <a:t> question ma </a:t>
            </a:r>
            <a:r>
              <a:rPr lang="en-US" i="0" dirty="0" err="1">
                <a:cs typeface="Calibri"/>
              </a:rPr>
              <a:t>personne</a:t>
            </a:r>
            <a:r>
              <a:rPr lang="en-US" i="0" dirty="0">
                <a:cs typeface="Calibri"/>
              </a:rPr>
              <a:t>, et je ‘ai pas </a:t>
            </a:r>
            <a:r>
              <a:rPr lang="en-US" i="0" dirty="0" err="1">
                <a:cs typeface="Calibri"/>
              </a:rPr>
              <a:t>aimé</a:t>
            </a:r>
            <a:r>
              <a:rPr lang="en-US" i="0" dirty="0">
                <a:cs typeface="Calibri"/>
              </a:rPr>
              <a:t> </a:t>
            </a:r>
            <a:r>
              <a:rPr lang="en-US" i="0" dirty="0" err="1">
                <a:cs typeface="Calibri"/>
              </a:rPr>
              <a:t>ça</a:t>
            </a:r>
            <a:r>
              <a:rPr lang="en-US" i="0" dirty="0">
                <a:cs typeface="Calibri"/>
              </a:rPr>
              <a:t>, car </a:t>
            </a:r>
            <a:r>
              <a:rPr lang="en-US" i="0" dirty="0" err="1">
                <a:cs typeface="Calibri"/>
              </a:rPr>
              <a:t>ça</a:t>
            </a:r>
            <a:r>
              <a:rPr lang="en-US" i="0" dirty="0">
                <a:cs typeface="Calibri"/>
              </a:rPr>
              <a:t> </a:t>
            </a:r>
            <a:r>
              <a:rPr lang="en-US" i="0" dirty="0" err="1">
                <a:cs typeface="Calibri"/>
              </a:rPr>
              <a:t>m’a</a:t>
            </a:r>
            <a:r>
              <a:rPr lang="en-US" i="0" dirty="0">
                <a:cs typeface="Calibri"/>
              </a:rPr>
              <a:t> fait </a:t>
            </a:r>
            <a:r>
              <a:rPr lang="en-US" i="0" dirty="0" err="1">
                <a:cs typeface="Calibri"/>
              </a:rPr>
              <a:t>douté</a:t>
            </a:r>
            <a:r>
              <a:rPr lang="en-US" i="0" dirty="0">
                <a:cs typeface="Calibri"/>
              </a:rPr>
              <a:t> de </a:t>
            </a:r>
            <a:r>
              <a:rPr lang="en-US" i="0" dirty="0" err="1">
                <a:cs typeface="Calibri"/>
              </a:rPr>
              <a:t>moi-même</a:t>
            </a:r>
            <a:r>
              <a:rPr lang="en-US" dirty="0">
                <a:cs typeface="Calibri"/>
              </a:rPr>
              <a:t>. </a:t>
            </a:r>
          </a:p>
          <a:p>
            <a:r>
              <a:rPr lang="en-US" dirty="0" err="1">
                <a:cs typeface="Calibri"/>
              </a:rPr>
              <a:t>Ensuite</a:t>
            </a:r>
            <a:r>
              <a:rPr lang="en-US" dirty="0">
                <a:cs typeface="Calibri"/>
              </a:rPr>
              <a:t>,</a:t>
            </a:r>
            <a:r>
              <a:rPr lang="en-US" b="0" dirty="0">
                <a:cs typeface="Calibri"/>
              </a:rPr>
              <a:t> I pour </a:t>
            </a:r>
            <a:r>
              <a:rPr lang="en-US" b="0" dirty="0" err="1">
                <a:cs typeface="Calibri"/>
              </a:rPr>
              <a:t>imprévisibilité</a:t>
            </a:r>
            <a:r>
              <a:rPr lang="en-US" dirty="0">
                <a:cs typeface="Calibri"/>
              </a:rPr>
              <a:t>… Il </a:t>
            </a:r>
            <a:r>
              <a:rPr lang="en-US" dirty="0" err="1">
                <a:cs typeface="Calibri"/>
              </a:rPr>
              <a:t>est</a:t>
            </a:r>
            <a:r>
              <a:rPr lang="en-US" dirty="0">
                <a:cs typeface="Calibri"/>
              </a:rPr>
              <a:t> rare </a:t>
            </a:r>
            <a:r>
              <a:rPr lang="en-US" dirty="0" err="1">
                <a:cs typeface="Calibri"/>
              </a:rPr>
              <a:t>qu’une</a:t>
            </a:r>
            <a:r>
              <a:rPr lang="en-US" dirty="0">
                <a:cs typeface="Calibri"/>
              </a:rPr>
              <a:t> chicane </a:t>
            </a:r>
            <a:r>
              <a:rPr lang="en-US" dirty="0" err="1">
                <a:cs typeface="Calibri"/>
              </a:rPr>
              <a:t>est</a:t>
            </a:r>
            <a:r>
              <a:rPr lang="en-US" dirty="0">
                <a:cs typeface="Calibri"/>
              </a:rPr>
              <a:t> </a:t>
            </a:r>
            <a:r>
              <a:rPr lang="en-US" dirty="0" err="1">
                <a:cs typeface="Calibri"/>
              </a:rPr>
              <a:t>planifiée</a:t>
            </a:r>
            <a:r>
              <a:rPr lang="en-US" dirty="0">
                <a:cs typeface="Calibri"/>
              </a:rPr>
              <a:t> </a:t>
            </a:r>
            <a:r>
              <a:rPr lang="en-US" dirty="0" err="1">
                <a:cs typeface="Calibri"/>
              </a:rPr>
              <a:t>d’avance</a:t>
            </a:r>
            <a:r>
              <a:rPr lang="en-US" dirty="0">
                <a:cs typeface="Calibri"/>
              </a:rPr>
              <a:t>… on ne </a:t>
            </a:r>
            <a:r>
              <a:rPr lang="en-US" dirty="0" err="1">
                <a:cs typeface="Calibri"/>
              </a:rPr>
              <a:t>sait</a:t>
            </a:r>
            <a:r>
              <a:rPr lang="en-US" dirty="0">
                <a:cs typeface="Calibri"/>
              </a:rPr>
              <a:t> </a:t>
            </a:r>
            <a:r>
              <a:rPr lang="en-US" dirty="0" err="1">
                <a:cs typeface="Calibri"/>
              </a:rPr>
              <a:t>souvent</a:t>
            </a:r>
            <a:r>
              <a:rPr lang="en-US" dirty="0">
                <a:cs typeface="Calibri"/>
              </a:rPr>
              <a:t> pas </a:t>
            </a:r>
            <a:r>
              <a:rPr lang="en-US" dirty="0" err="1">
                <a:cs typeface="Calibri"/>
              </a:rPr>
              <a:t>quand</a:t>
            </a:r>
            <a:r>
              <a:rPr lang="en-US" dirty="0">
                <a:cs typeface="Calibri"/>
              </a:rPr>
              <a:t> </a:t>
            </a:r>
            <a:r>
              <a:rPr lang="en-US" dirty="0" err="1">
                <a:cs typeface="Calibri"/>
              </a:rPr>
              <a:t>ça</a:t>
            </a:r>
            <a:r>
              <a:rPr lang="en-US" dirty="0">
                <a:cs typeface="Calibri"/>
              </a:rPr>
              <a:t> </a:t>
            </a:r>
            <a:r>
              <a:rPr lang="en-US" dirty="0" err="1">
                <a:cs typeface="Calibri"/>
              </a:rPr>
              <a:t>arrivera</a:t>
            </a:r>
            <a:r>
              <a:rPr lang="en-US" dirty="0">
                <a:cs typeface="Calibri"/>
              </a:rPr>
              <a:t> </a:t>
            </a:r>
            <a:r>
              <a:rPr lang="en-US" dirty="0" err="1">
                <a:cs typeface="Calibri"/>
              </a:rPr>
              <a:t>malheusement</a:t>
            </a:r>
            <a:r>
              <a:rPr lang="en-US" dirty="0">
                <a:cs typeface="Calibri"/>
              </a:rPr>
              <a:t> ! </a:t>
            </a:r>
          </a:p>
          <a:p>
            <a:r>
              <a:rPr lang="en-US" dirty="0" err="1">
                <a:cs typeface="Calibri"/>
              </a:rPr>
              <a:t>Finalement</a:t>
            </a:r>
            <a:r>
              <a:rPr lang="en-US" dirty="0">
                <a:cs typeface="Calibri"/>
              </a:rPr>
              <a:t>, N pour </a:t>
            </a:r>
            <a:r>
              <a:rPr lang="en-US" dirty="0" err="1">
                <a:cs typeface="Calibri"/>
              </a:rPr>
              <a:t>nouveauté</a:t>
            </a:r>
            <a:r>
              <a:rPr lang="en-US" dirty="0">
                <a:cs typeface="Calibri"/>
              </a:rPr>
              <a:t>, et bien </a:t>
            </a:r>
            <a:r>
              <a:rPr lang="en-US" dirty="0" err="1">
                <a:cs typeface="Calibri"/>
              </a:rPr>
              <a:t>si</a:t>
            </a:r>
            <a:r>
              <a:rPr lang="en-US" dirty="0">
                <a:cs typeface="Calibri"/>
              </a:rPr>
              <a:t> </a:t>
            </a:r>
            <a:r>
              <a:rPr lang="en-US" dirty="0" err="1">
                <a:cs typeface="Calibri"/>
              </a:rPr>
              <a:t>c’est</a:t>
            </a:r>
            <a:r>
              <a:rPr lang="en-US" dirty="0">
                <a:cs typeface="Calibri"/>
              </a:rPr>
              <a:t> la première chicane que </a:t>
            </a:r>
            <a:r>
              <a:rPr lang="en-US" dirty="0" err="1">
                <a:cs typeface="Calibri"/>
              </a:rPr>
              <a:t>tu</a:t>
            </a:r>
            <a:r>
              <a:rPr lang="en-US" dirty="0">
                <a:cs typeface="Calibri"/>
              </a:rPr>
              <a:t> as avec ta </a:t>
            </a:r>
            <a:r>
              <a:rPr lang="en-US" dirty="0" err="1">
                <a:cs typeface="Calibri"/>
              </a:rPr>
              <a:t>soeur</a:t>
            </a:r>
            <a:r>
              <a:rPr lang="en-US" dirty="0">
                <a:cs typeface="Calibri"/>
              </a:rPr>
              <a:t>, </a:t>
            </a:r>
            <a:r>
              <a:rPr lang="en-US" dirty="0" err="1">
                <a:cs typeface="Calibri"/>
              </a:rPr>
              <a:t>ou</a:t>
            </a:r>
            <a:r>
              <a:rPr lang="en-US" dirty="0">
                <a:cs typeface="Calibri"/>
              </a:rPr>
              <a:t> </a:t>
            </a:r>
            <a:r>
              <a:rPr lang="en-US" dirty="0" err="1">
                <a:cs typeface="Calibri"/>
              </a:rPr>
              <a:t>si</a:t>
            </a:r>
            <a:r>
              <a:rPr lang="en-US" dirty="0">
                <a:cs typeface="Calibri"/>
              </a:rPr>
              <a:t> </a:t>
            </a:r>
            <a:r>
              <a:rPr lang="en-US" dirty="0" err="1">
                <a:cs typeface="Calibri"/>
              </a:rPr>
              <a:t>c’est</a:t>
            </a:r>
            <a:r>
              <a:rPr lang="en-US" dirty="0">
                <a:cs typeface="Calibri"/>
              </a:rPr>
              <a:t> la premiere </a:t>
            </a:r>
            <a:r>
              <a:rPr lang="en-US" dirty="0" err="1">
                <a:cs typeface="Calibri"/>
              </a:rPr>
              <a:t>fois</a:t>
            </a:r>
            <a:r>
              <a:rPr lang="en-US" dirty="0">
                <a:cs typeface="Calibri"/>
              </a:rPr>
              <a:t> que </a:t>
            </a:r>
            <a:r>
              <a:rPr lang="en-US" dirty="0" err="1">
                <a:cs typeface="Calibri"/>
              </a:rPr>
              <a:t>vous</a:t>
            </a:r>
            <a:r>
              <a:rPr lang="en-US" dirty="0">
                <a:cs typeface="Calibri"/>
              </a:rPr>
              <a:t> </a:t>
            </a:r>
            <a:r>
              <a:rPr lang="en-US" dirty="0" err="1">
                <a:cs typeface="Calibri"/>
              </a:rPr>
              <a:t>vous</a:t>
            </a:r>
            <a:r>
              <a:rPr lang="en-US" dirty="0">
                <a:cs typeface="Calibri"/>
              </a:rPr>
              <a:t> </a:t>
            </a:r>
            <a:r>
              <a:rPr lang="en-US" dirty="0" err="1">
                <a:cs typeface="Calibri"/>
              </a:rPr>
              <a:t>chicanez</a:t>
            </a:r>
            <a:r>
              <a:rPr lang="en-US" dirty="0">
                <a:cs typeface="Calibri"/>
              </a:rPr>
              <a:t> sur </a:t>
            </a:r>
            <a:r>
              <a:rPr lang="en-US" dirty="0" err="1">
                <a:cs typeface="Calibri"/>
              </a:rPr>
              <a:t>ce</a:t>
            </a:r>
            <a:r>
              <a:rPr lang="en-US" dirty="0">
                <a:cs typeface="Calibri"/>
              </a:rPr>
              <a:t> </a:t>
            </a:r>
            <a:r>
              <a:rPr lang="en-US" dirty="0" err="1">
                <a:cs typeface="Calibri"/>
              </a:rPr>
              <a:t>sujet</a:t>
            </a:r>
            <a:r>
              <a:rPr lang="en-US" dirty="0">
                <a:cs typeface="Calibri"/>
              </a:rPr>
              <a:t>, et bien il y a de la </a:t>
            </a:r>
            <a:r>
              <a:rPr lang="en-US" dirty="0" err="1">
                <a:cs typeface="Calibri"/>
              </a:rPr>
              <a:t>nouveauté</a:t>
            </a:r>
            <a:r>
              <a:rPr lang="en-US" dirty="0">
                <a:cs typeface="Calibri"/>
              </a:rPr>
              <a:t>. Par </a:t>
            </a:r>
            <a:r>
              <a:rPr lang="en-US" dirty="0" err="1">
                <a:cs typeface="Calibri"/>
              </a:rPr>
              <a:t>contre</a:t>
            </a:r>
            <a:r>
              <a:rPr lang="en-US" dirty="0">
                <a:cs typeface="Calibri"/>
              </a:rPr>
              <a:t>, </a:t>
            </a:r>
            <a:r>
              <a:rPr lang="en-US" dirty="0" err="1">
                <a:cs typeface="Calibri"/>
              </a:rPr>
              <a:t>si</a:t>
            </a:r>
            <a:r>
              <a:rPr lang="en-US" dirty="0">
                <a:cs typeface="Calibri"/>
              </a:rPr>
              <a:t> </a:t>
            </a:r>
            <a:r>
              <a:rPr lang="en-US" dirty="0" err="1">
                <a:cs typeface="Calibri"/>
              </a:rPr>
              <a:t>ce</a:t>
            </a:r>
            <a:r>
              <a:rPr lang="en-US" dirty="0">
                <a:cs typeface="Calibri"/>
              </a:rPr>
              <a:t> </a:t>
            </a:r>
            <a:r>
              <a:rPr lang="en-US" dirty="0" err="1">
                <a:cs typeface="Calibri"/>
              </a:rPr>
              <a:t>n’est</a:t>
            </a:r>
            <a:r>
              <a:rPr lang="en-US" dirty="0">
                <a:cs typeface="Calibri"/>
              </a:rPr>
              <a:t> la première </a:t>
            </a:r>
            <a:r>
              <a:rPr lang="en-US" dirty="0" err="1">
                <a:cs typeface="Calibri"/>
              </a:rPr>
              <a:t>fois</a:t>
            </a:r>
            <a:r>
              <a:rPr lang="en-US" dirty="0">
                <a:cs typeface="Calibri"/>
              </a:rPr>
              <a:t> que </a:t>
            </a:r>
            <a:r>
              <a:rPr lang="en-US" dirty="0" err="1">
                <a:cs typeface="Calibri"/>
              </a:rPr>
              <a:t>vous</a:t>
            </a:r>
            <a:r>
              <a:rPr lang="en-US" dirty="0">
                <a:cs typeface="Calibri"/>
              </a:rPr>
              <a:t> </a:t>
            </a:r>
            <a:r>
              <a:rPr lang="en-US" dirty="0" err="1">
                <a:cs typeface="Calibri"/>
              </a:rPr>
              <a:t>vous</a:t>
            </a:r>
            <a:r>
              <a:rPr lang="en-US" dirty="0">
                <a:cs typeface="Calibri"/>
              </a:rPr>
              <a:t> </a:t>
            </a:r>
            <a:r>
              <a:rPr lang="en-US" dirty="0" err="1">
                <a:cs typeface="Calibri"/>
              </a:rPr>
              <a:t>chicanez</a:t>
            </a:r>
            <a:r>
              <a:rPr lang="en-US" dirty="0">
                <a:cs typeface="Calibri"/>
              </a:rPr>
              <a:t> à </a:t>
            </a:r>
            <a:r>
              <a:rPr lang="en-US" dirty="0" err="1">
                <a:cs typeface="Calibri"/>
              </a:rPr>
              <a:t>ce</a:t>
            </a:r>
            <a:r>
              <a:rPr lang="en-US" dirty="0">
                <a:cs typeface="Calibri"/>
              </a:rPr>
              <a:t> </a:t>
            </a:r>
            <a:r>
              <a:rPr lang="en-US" dirty="0" err="1">
                <a:cs typeface="Calibri"/>
              </a:rPr>
              <a:t>sujet</a:t>
            </a:r>
            <a:r>
              <a:rPr lang="en-US" dirty="0">
                <a:cs typeface="Calibri"/>
              </a:rPr>
              <a:t>, et </a:t>
            </a:r>
            <a:r>
              <a:rPr lang="en-US" b="1" dirty="0">
                <a:cs typeface="Calibri"/>
              </a:rPr>
              <a:t>bien </a:t>
            </a:r>
            <a:r>
              <a:rPr lang="en-US" b="1" dirty="0" err="1">
                <a:cs typeface="Calibri"/>
              </a:rPr>
              <a:t>l’ingrédient</a:t>
            </a:r>
            <a:r>
              <a:rPr lang="en-US" b="1" dirty="0">
                <a:cs typeface="Calibri"/>
              </a:rPr>
              <a:t> ne </a:t>
            </a:r>
            <a:r>
              <a:rPr lang="en-US" b="1" dirty="0" err="1">
                <a:cs typeface="Calibri"/>
              </a:rPr>
              <a:t>s’applique</a:t>
            </a:r>
            <a:r>
              <a:rPr lang="en-US" b="1" dirty="0">
                <a:cs typeface="Calibri"/>
              </a:rPr>
              <a:t> pas</a:t>
            </a:r>
            <a:r>
              <a:rPr lang="en-US" dirty="0">
                <a:cs typeface="Calibri"/>
              </a:rPr>
              <a:t>. </a:t>
            </a:r>
          </a:p>
          <a:p>
            <a:r>
              <a:rPr lang="en-US" dirty="0" err="1">
                <a:cs typeface="Calibri"/>
              </a:rPr>
              <a:t>Donc</a:t>
            </a:r>
            <a:r>
              <a:rPr lang="en-US" dirty="0">
                <a:cs typeface="Calibri"/>
              </a:rPr>
              <a:t>, </a:t>
            </a:r>
            <a:r>
              <a:rPr lang="en-US" dirty="0" err="1">
                <a:cs typeface="Calibri"/>
              </a:rPr>
              <a:t>est-ce</a:t>
            </a:r>
            <a:r>
              <a:rPr lang="en-US" dirty="0">
                <a:cs typeface="Calibri"/>
              </a:rPr>
              <a:t> que </a:t>
            </a:r>
            <a:r>
              <a:rPr lang="en-US" dirty="0" err="1">
                <a:cs typeface="Calibri"/>
              </a:rPr>
              <a:t>l’exercice</a:t>
            </a:r>
            <a:r>
              <a:rPr lang="en-US" dirty="0">
                <a:cs typeface="Calibri"/>
              </a:rPr>
              <a:t> </a:t>
            </a:r>
            <a:r>
              <a:rPr lang="en-US" dirty="0" err="1">
                <a:cs typeface="Calibri"/>
              </a:rPr>
              <a:t>est</a:t>
            </a:r>
            <a:r>
              <a:rPr lang="en-US" dirty="0">
                <a:cs typeface="Calibri"/>
              </a:rPr>
              <a:t> </a:t>
            </a:r>
            <a:r>
              <a:rPr lang="en-US" dirty="0" err="1">
                <a:cs typeface="Calibri"/>
              </a:rPr>
              <a:t>clair</a:t>
            </a:r>
            <a:r>
              <a:rPr lang="en-US" dirty="0">
                <a:cs typeface="Calibri"/>
              </a:rPr>
              <a:t> pour tout le monde ? </a:t>
            </a:r>
            <a:r>
              <a:rPr lang="en-US" dirty="0" err="1">
                <a:cs typeface="Calibri"/>
              </a:rPr>
              <a:t>Prenez</a:t>
            </a:r>
            <a:r>
              <a:rPr lang="en-US" dirty="0">
                <a:cs typeface="Calibri"/>
              </a:rPr>
              <a:t> </a:t>
            </a:r>
            <a:r>
              <a:rPr lang="en-US" dirty="0" err="1">
                <a:cs typeface="Calibri"/>
              </a:rPr>
              <a:t>une</a:t>
            </a:r>
            <a:r>
              <a:rPr lang="en-US" dirty="0">
                <a:cs typeface="Calibri"/>
              </a:rPr>
              <a:t> </a:t>
            </a:r>
            <a:r>
              <a:rPr lang="en-US" dirty="0" err="1">
                <a:cs typeface="Calibri"/>
              </a:rPr>
              <a:t>feuille</a:t>
            </a:r>
            <a:r>
              <a:rPr lang="en-US" dirty="0">
                <a:cs typeface="Calibri"/>
              </a:rPr>
              <a:t> blanche et </a:t>
            </a:r>
            <a:r>
              <a:rPr lang="en-US" dirty="0" err="1">
                <a:cs typeface="Calibri"/>
              </a:rPr>
              <a:t>écrivez</a:t>
            </a:r>
            <a:r>
              <a:rPr lang="en-US" dirty="0">
                <a:cs typeface="Calibri"/>
              </a:rPr>
              <a:t> </a:t>
            </a:r>
            <a:r>
              <a:rPr lang="en-US" dirty="0" err="1">
                <a:cs typeface="Calibri"/>
              </a:rPr>
              <a:t>votre</a:t>
            </a:r>
            <a:r>
              <a:rPr lang="en-US" dirty="0">
                <a:cs typeface="Calibri"/>
              </a:rPr>
              <a:t> situation </a:t>
            </a:r>
            <a:r>
              <a:rPr lang="en-US" dirty="0" err="1">
                <a:cs typeface="Calibri"/>
              </a:rPr>
              <a:t>stressante</a:t>
            </a:r>
            <a:r>
              <a:rPr lang="en-US" dirty="0">
                <a:cs typeface="Calibri"/>
              </a:rPr>
              <a:t> + SPIN</a:t>
            </a:r>
          </a:p>
          <a:p>
            <a:endParaRPr lang="en-US" b="1" dirty="0">
              <a:cs typeface="Calibri"/>
            </a:endParaRPr>
          </a:p>
          <a:p>
            <a:r>
              <a:rPr lang="en-US" b="1" dirty="0" err="1">
                <a:cs typeface="Calibri"/>
              </a:rPr>
              <a:t>Quelqu’un</a:t>
            </a:r>
            <a:r>
              <a:rPr lang="en-US" b="1" dirty="0">
                <a:cs typeface="Calibri"/>
              </a:rPr>
              <a:t> </a:t>
            </a:r>
            <a:r>
              <a:rPr lang="en-US" b="1" dirty="0" err="1">
                <a:cs typeface="Calibri"/>
              </a:rPr>
              <a:t>voudrait</a:t>
            </a:r>
            <a:r>
              <a:rPr lang="en-US" b="1" dirty="0">
                <a:cs typeface="Calibri"/>
              </a:rPr>
              <a:t> </a:t>
            </a:r>
            <a:r>
              <a:rPr lang="en-US" b="1" dirty="0" err="1">
                <a:cs typeface="Calibri"/>
              </a:rPr>
              <a:t>partager</a:t>
            </a:r>
            <a:r>
              <a:rPr lang="en-US" b="1" dirty="0">
                <a:cs typeface="Calibri"/>
              </a:rPr>
              <a:t> son </a:t>
            </a:r>
            <a:r>
              <a:rPr lang="en-US" b="1" dirty="0" err="1">
                <a:cs typeface="Calibri"/>
              </a:rPr>
              <a:t>exemple</a:t>
            </a:r>
            <a:r>
              <a:rPr lang="en-US" b="1" dirty="0">
                <a:cs typeface="Calibri"/>
              </a:rPr>
              <a:t> ?</a:t>
            </a:r>
          </a:p>
          <a:p>
            <a:endParaRPr lang="en-US" dirty="0">
              <a:cs typeface="Calibri"/>
            </a:endParaRPr>
          </a:p>
          <a:p>
            <a:r>
              <a:rPr lang="en-US" dirty="0">
                <a:cs typeface="Calibri"/>
              </a:rPr>
              <a:t>Après partage: Nous </a:t>
            </a:r>
            <a:r>
              <a:rPr lang="en-US" dirty="0" err="1">
                <a:cs typeface="Calibri"/>
              </a:rPr>
              <a:t>sommes</a:t>
            </a:r>
            <a:r>
              <a:rPr lang="en-US" dirty="0">
                <a:cs typeface="Calibri"/>
              </a:rPr>
              <a:t> </a:t>
            </a:r>
            <a:r>
              <a:rPr lang="en-US" dirty="0" err="1">
                <a:cs typeface="Calibri"/>
              </a:rPr>
              <a:t>tous</a:t>
            </a:r>
            <a:r>
              <a:rPr lang="en-US" dirty="0">
                <a:cs typeface="Calibri"/>
              </a:rPr>
              <a:t> </a:t>
            </a:r>
            <a:r>
              <a:rPr lang="en-US" dirty="0" err="1">
                <a:cs typeface="Calibri"/>
              </a:rPr>
              <a:t>très</a:t>
            </a:r>
            <a:r>
              <a:rPr lang="en-US" dirty="0">
                <a:cs typeface="Calibri"/>
              </a:rPr>
              <a:t> </a:t>
            </a:r>
            <a:r>
              <a:rPr lang="en-US" dirty="0" err="1">
                <a:cs typeface="Calibri"/>
              </a:rPr>
              <a:t>différents</a:t>
            </a:r>
            <a:r>
              <a:rPr lang="en-US" dirty="0">
                <a:cs typeface="Calibri"/>
              </a:rPr>
              <a:t> dans le type de </a:t>
            </a:r>
            <a:r>
              <a:rPr lang="en-US" dirty="0" err="1">
                <a:cs typeface="Calibri"/>
              </a:rPr>
              <a:t>stresseurs</a:t>
            </a:r>
            <a:r>
              <a:rPr lang="en-US" dirty="0">
                <a:cs typeface="Calibri"/>
              </a:rPr>
              <a:t> que nous </a:t>
            </a:r>
            <a:r>
              <a:rPr lang="en-US" dirty="0" err="1">
                <a:cs typeface="Calibri"/>
              </a:rPr>
              <a:t>percevons</a:t>
            </a:r>
            <a:r>
              <a:rPr lang="en-US" dirty="0">
                <a:cs typeface="Calibri"/>
              </a:rPr>
              <a:t>. Nous </a:t>
            </a:r>
            <a:r>
              <a:rPr lang="en-US" dirty="0" err="1">
                <a:cs typeface="Calibri"/>
              </a:rPr>
              <a:t>faisons</a:t>
            </a:r>
            <a:r>
              <a:rPr lang="en-US" dirty="0">
                <a:cs typeface="Calibri"/>
              </a:rPr>
              <a:t> </a:t>
            </a:r>
            <a:r>
              <a:rPr lang="en-US" dirty="0" err="1">
                <a:cs typeface="Calibri"/>
              </a:rPr>
              <a:t>tous</a:t>
            </a:r>
            <a:r>
              <a:rPr lang="en-US" dirty="0">
                <a:cs typeface="Calibri"/>
              </a:rPr>
              <a:t> face à des </a:t>
            </a:r>
            <a:r>
              <a:rPr lang="en-US" dirty="0" err="1">
                <a:cs typeface="Calibri"/>
              </a:rPr>
              <a:t>stresseurs</a:t>
            </a:r>
            <a:r>
              <a:rPr lang="en-US" dirty="0">
                <a:cs typeface="Calibri"/>
              </a:rPr>
              <a:t> </a:t>
            </a:r>
            <a:r>
              <a:rPr lang="en-US" dirty="0" err="1">
                <a:cs typeface="Calibri"/>
              </a:rPr>
              <a:t>différents</a:t>
            </a:r>
            <a:r>
              <a:rPr lang="en-US" dirty="0">
                <a:cs typeface="Calibri"/>
              </a:rPr>
              <a:t>, </a:t>
            </a:r>
            <a:r>
              <a:rPr lang="en-US" dirty="0" err="1">
                <a:cs typeface="Calibri"/>
              </a:rPr>
              <a:t>cependant</a:t>
            </a:r>
            <a:r>
              <a:rPr lang="en-US" dirty="0">
                <a:cs typeface="Calibri"/>
              </a:rPr>
              <a:t>, nous avons aussi des </a:t>
            </a:r>
            <a:r>
              <a:rPr lang="en-US" dirty="0" err="1">
                <a:cs typeface="Calibri"/>
              </a:rPr>
              <a:t>stresseurs</a:t>
            </a:r>
            <a:r>
              <a:rPr lang="en-US" dirty="0">
                <a:cs typeface="Calibri"/>
              </a:rPr>
              <a:t> </a:t>
            </a:r>
            <a:r>
              <a:rPr lang="en-US" dirty="0" err="1">
                <a:cs typeface="Calibri"/>
              </a:rPr>
              <a:t>communs</a:t>
            </a:r>
            <a:r>
              <a:rPr lang="en-US" dirty="0">
                <a:cs typeface="Calibri"/>
              </a:rPr>
              <a:t>. </a:t>
            </a:r>
          </a:p>
          <a:p>
            <a:r>
              <a:rPr lang="en-US" dirty="0">
                <a:cs typeface="Calibri"/>
              </a:rPr>
              <a:t>Message </a:t>
            </a:r>
            <a:r>
              <a:rPr lang="en-US" dirty="0" err="1">
                <a:cs typeface="Calibri"/>
              </a:rPr>
              <a:t>clé</a:t>
            </a:r>
            <a:r>
              <a:rPr lang="en-US" dirty="0">
                <a:cs typeface="Calibri"/>
              </a:rPr>
              <a:t>: Nous </a:t>
            </a:r>
            <a:r>
              <a:rPr lang="en-US" dirty="0" err="1">
                <a:cs typeface="Calibri"/>
              </a:rPr>
              <a:t>percevons</a:t>
            </a:r>
            <a:r>
              <a:rPr lang="en-US" dirty="0">
                <a:cs typeface="Calibri"/>
              </a:rPr>
              <a:t> </a:t>
            </a:r>
            <a:r>
              <a:rPr lang="en-US" dirty="0" err="1">
                <a:cs typeface="Calibri"/>
              </a:rPr>
              <a:t>tous</a:t>
            </a:r>
            <a:r>
              <a:rPr lang="en-US" dirty="0">
                <a:cs typeface="Calibri"/>
              </a:rPr>
              <a:t> les situations et les </a:t>
            </a:r>
            <a:r>
              <a:rPr lang="en-US" dirty="0" err="1">
                <a:cs typeface="Calibri"/>
              </a:rPr>
              <a:t>évènements</a:t>
            </a:r>
            <a:r>
              <a:rPr lang="en-US" dirty="0">
                <a:cs typeface="Calibri"/>
              </a:rPr>
              <a:t> </a:t>
            </a:r>
            <a:r>
              <a:rPr lang="en-US" dirty="0" err="1">
                <a:cs typeface="Calibri"/>
              </a:rPr>
              <a:t>différement</a:t>
            </a:r>
            <a:r>
              <a:rPr lang="en-US" dirty="0">
                <a:cs typeface="Calibri"/>
              </a:rPr>
              <a:t>. </a:t>
            </a:r>
          </a:p>
        </p:txBody>
      </p:sp>
      <p:sp>
        <p:nvSpPr>
          <p:cNvPr id="4" name="Espace réservé du numéro de diapositive 3"/>
          <p:cNvSpPr>
            <a:spLocks noGrp="1"/>
          </p:cNvSpPr>
          <p:nvPr>
            <p:ph type="sldNum" sz="quarter" idx="5"/>
          </p:nvPr>
        </p:nvSpPr>
        <p:spPr/>
        <p:txBody>
          <a:bodyPr/>
          <a:lstStyle/>
          <a:p>
            <a:fld id="{27645CF5-6880-43AF-A99F-A91A2D06663E}" type="slidenum">
              <a:rPr lang="fr-CA"/>
              <a:t>19</a:t>
            </a:fld>
            <a:endParaRPr lang="fr-CA"/>
          </a:p>
        </p:txBody>
      </p:sp>
    </p:spTree>
    <p:extLst>
      <p:ext uri="{BB962C8B-B14F-4D97-AF65-F5344CB8AC3E}">
        <p14:creationId xmlns:p14="http://schemas.microsoft.com/office/powerpoint/2010/main" val="342983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Technique </a:t>
            </a:r>
            <a:r>
              <a:rPr lang="en-CA" i="1" dirty="0" err="1"/>
              <a:t>d’impact</a:t>
            </a:r>
            <a:r>
              <a:rPr lang="en-CA" i="1" dirty="0"/>
              <a:t> avec </a:t>
            </a:r>
            <a:r>
              <a:rPr lang="en-CA" i="1" dirty="0" err="1"/>
              <a:t>une</a:t>
            </a:r>
            <a:r>
              <a:rPr lang="en-CA" i="1" dirty="0"/>
              <a:t> </a:t>
            </a:r>
            <a:r>
              <a:rPr lang="en-CA" i="1" dirty="0" err="1"/>
              <a:t>bouteille</a:t>
            </a:r>
            <a:r>
              <a:rPr lang="en-CA" i="1" dirty="0"/>
              <a:t> </a:t>
            </a:r>
            <a:r>
              <a:rPr lang="en-CA" i="1" dirty="0" err="1"/>
              <a:t>d’eau</a:t>
            </a:r>
            <a:r>
              <a:rPr lang="en-CA" i="1" dirty="0"/>
              <a:t>:</a:t>
            </a:r>
          </a:p>
          <a:p>
            <a:endParaRPr lang="en-CA" i="1" dirty="0"/>
          </a:p>
          <a:p>
            <a:r>
              <a:rPr lang="en-CA" dirty="0" err="1"/>
              <a:t>J’aimerais</a:t>
            </a:r>
            <a:r>
              <a:rPr lang="en-CA" dirty="0"/>
              <a:t> </a:t>
            </a:r>
            <a:r>
              <a:rPr lang="en-CA" dirty="0" err="1"/>
              <a:t>avoir</a:t>
            </a:r>
            <a:r>
              <a:rPr lang="en-CA" dirty="0"/>
              <a:t> </a:t>
            </a:r>
            <a:r>
              <a:rPr lang="en-CA" dirty="0" err="1"/>
              <a:t>votre</a:t>
            </a:r>
            <a:r>
              <a:rPr lang="en-CA" dirty="0"/>
              <a:t> </a:t>
            </a:r>
            <a:r>
              <a:rPr lang="en-CA" dirty="0" err="1"/>
              <a:t>pleine</a:t>
            </a:r>
            <a:r>
              <a:rPr lang="en-CA" dirty="0"/>
              <a:t> attention </a:t>
            </a:r>
            <a:r>
              <a:rPr lang="en-CA" dirty="0" err="1"/>
              <a:t>svp</a:t>
            </a:r>
            <a:r>
              <a:rPr lang="en-CA" dirty="0"/>
              <a:t>. Avant de commencer, </a:t>
            </a:r>
            <a:r>
              <a:rPr lang="en-CA" dirty="0" err="1"/>
              <a:t>j’ai</a:t>
            </a:r>
            <a:r>
              <a:rPr lang="en-CA" dirty="0"/>
              <a:t> </a:t>
            </a:r>
            <a:r>
              <a:rPr lang="en-CA" dirty="0" err="1"/>
              <a:t>une</a:t>
            </a:r>
            <a:r>
              <a:rPr lang="en-CA" dirty="0"/>
              <a:t> petite question pour </a:t>
            </a:r>
            <a:r>
              <a:rPr lang="en-CA" dirty="0" err="1"/>
              <a:t>vous</a:t>
            </a:r>
            <a:r>
              <a:rPr lang="en-CA" dirty="0"/>
              <a:t>! </a:t>
            </a:r>
            <a:r>
              <a:rPr lang="en-CA" dirty="0" err="1"/>
              <a:t>Combien</a:t>
            </a:r>
            <a:r>
              <a:rPr lang="en-CA" dirty="0"/>
              <a:t> </a:t>
            </a:r>
            <a:r>
              <a:rPr lang="en-CA" dirty="0" err="1"/>
              <a:t>pensez-vous</a:t>
            </a:r>
            <a:r>
              <a:rPr lang="en-CA" dirty="0"/>
              <a:t> que </a:t>
            </a:r>
            <a:r>
              <a:rPr lang="en-CA" dirty="0" err="1"/>
              <a:t>cette</a:t>
            </a:r>
            <a:r>
              <a:rPr lang="en-CA" dirty="0"/>
              <a:t> </a:t>
            </a:r>
            <a:r>
              <a:rPr lang="en-CA" dirty="0" err="1"/>
              <a:t>bouteille</a:t>
            </a:r>
            <a:r>
              <a:rPr lang="en-CA" dirty="0"/>
              <a:t> </a:t>
            </a:r>
            <a:r>
              <a:rPr lang="en-CA" dirty="0" err="1"/>
              <a:t>d’eau</a:t>
            </a:r>
            <a:r>
              <a:rPr lang="en-CA" dirty="0"/>
              <a:t> </a:t>
            </a:r>
            <a:r>
              <a:rPr lang="en-CA" dirty="0" err="1"/>
              <a:t>pèse</a:t>
            </a:r>
            <a:r>
              <a:rPr lang="en-CA" dirty="0"/>
              <a:t>? </a:t>
            </a:r>
            <a:r>
              <a:rPr lang="en-CA" dirty="0" err="1"/>
              <a:t>En</a:t>
            </a:r>
            <a:r>
              <a:rPr lang="en-CA" dirty="0"/>
              <a:t> millilitres </a:t>
            </a:r>
            <a:r>
              <a:rPr lang="en-CA" dirty="0" err="1"/>
              <a:t>ou</a:t>
            </a:r>
            <a:r>
              <a:rPr lang="en-CA" dirty="0"/>
              <a:t> </a:t>
            </a:r>
            <a:r>
              <a:rPr lang="en-CA" dirty="0" err="1"/>
              <a:t>en</a:t>
            </a:r>
            <a:r>
              <a:rPr lang="en-CA" dirty="0"/>
              <a:t> litres? </a:t>
            </a:r>
            <a:r>
              <a:rPr lang="en-CA" dirty="0" err="1"/>
              <a:t>Essayez-vous</a:t>
            </a:r>
            <a:r>
              <a:rPr lang="en-CA" dirty="0"/>
              <a:t>! </a:t>
            </a:r>
            <a:r>
              <a:rPr lang="fr-CA" dirty="0"/>
              <a:t>Je veux entendre vos réponses!</a:t>
            </a:r>
            <a:r>
              <a:rPr lang="en-CA" dirty="0"/>
              <a:t> Est-</a:t>
            </a:r>
            <a:r>
              <a:rPr lang="en-CA" dirty="0" err="1"/>
              <a:t>ce</a:t>
            </a:r>
            <a:r>
              <a:rPr lang="en-CA" dirty="0"/>
              <a:t> que </a:t>
            </a:r>
            <a:r>
              <a:rPr lang="en-CA" dirty="0" err="1"/>
              <a:t>c’est</a:t>
            </a:r>
            <a:r>
              <a:rPr lang="en-CA" dirty="0"/>
              <a:t> 300 ml? 750 ml? 1 L?</a:t>
            </a:r>
          </a:p>
          <a:p>
            <a:r>
              <a:rPr lang="en-CA" dirty="0" err="1"/>
              <a:t>En</a:t>
            </a:r>
            <a:r>
              <a:rPr lang="en-CA" dirty="0"/>
              <a:t> fait, la verité </a:t>
            </a:r>
            <a:r>
              <a:rPr lang="en-CA" dirty="0" err="1"/>
              <a:t>est</a:t>
            </a:r>
            <a:r>
              <a:rPr lang="en-CA" dirty="0"/>
              <a:t> </a:t>
            </a:r>
            <a:r>
              <a:rPr lang="en-CA" b="0" dirty="0" err="1"/>
              <a:t>qu’on</a:t>
            </a:r>
            <a:r>
              <a:rPr lang="en-CA" b="0" dirty="0"/>
              <a:t> </a:t>
            </a:r>
            <a:r>
              <a:rPr lang="en-CA" b="0" dirty="0" err="1"/>
              <a:t>s’en</a:t>
            </a:r>
            <a:r>
              <a:rPr lang="en-CA" b="0" dirty="0"/>
              <a:t> fiche du </a:t>
            </a:r>
            <a:r>
              <a:rPr lang="en-CA" b="0" dirty="0" err="1"/>
              <a:t>poids</a:t>
            </a:r>
            <a:r>
              <a:rPr lang="en-CA" b="0" dirty="0"/>
              <a:t> de </a:t>
            </a:r>
            <a:r>
              <a:rPr lang="en-CA" b="0" dirty="0" err="1"/>
              <a:t>l’eau</a:t>
            </a:r>
            <a:r>
              <a:rPr lang="en-CA" b="0" dirty="0"/>
              <a:t> </a:t>
            </a:r>
            <a:r>
              <a:rPr lang="en-CA" dirty="0"/>
              <a:t>dans la </a:t>
            </a:r>
            <a:r>
              <a:rPr lang="en-CA" dirty="0" err="1"/>
              <a:t>bouteille</a:t>
            </a:r>
            <a:r>
              <a:rPr lang="en-CA" dirty="0"/>
              <a:t>, </a:t>
            </a:r>
            <a:r>
              <a:rPr lang="en-CA" dirty="0" err="1"/>
              <a:t>ça</a:t>
            </a:r>
            <a:r>
              <a:rPr lang="en-CA" dirty="0"/>
              <a:t> </a:t>
            </a:r>
            <a:r>
              <a:rPr lang="en-CA" dirty="0" err="1"/>
              <a:t>n’a</a:t>
            </a:r>
            <a:r>
              <a:rPr lang="en-CA" dirty="0"/>
              <a:t> </a:t>
            </a:r>
            <a:r>
              <a:rPr lang="en-CA" dirty="0" err="1"/>
              <a:t>aucune</a:t>
            </a:r>
            <a:r>
              <a:rPr lang="en-CA" dirty="0"/>
              <a:t> importance. </a:t>
            </a:r>
            <a:r>
              <a:rPr lang="en-CA" dirty="0" err="1"/>
              <a:t>En</a:t>
            </a:r>
            <a:r>
              <a:rPr lang="en-CA" dirty="0"/>
              <a:t> fait, </a:t>
            </a:r>
            <a:r>
              <a:rPr lang="en-CA" b="1" dirty="0"/>
              <a:t>tout </a:t>
            </a:r>
            <a:r>
              <a:rPr lang="en-CA" b="1" dirty="0" err="1"/>
              <a:t>va</a:t>
            </a:r>
            <a:r>
              <a:rPr lang="en-CA" b="1" dirty="0"/>
              <a:t> </a:t>
            </a:r>
            <a:r>
              <a:rPr lang="en-CA" b="1" dirty="0" err="1"/>
              <a:t>dépendre</a:t>
            </a:r>
            <a:r>
              <a:rPr lang="en-CA" b="1" dirty="0"/>
              <a:t> du temps pour </a:t>
            </a:r>
            <a:r>
              <a:rPr lang="en-CA" b="1" dirty="0" err="1"/>
              <a:t>laquelle</a:t>
            </a:r>
            <a:r>
              <a:rPr lang="en-CA" b="1" dirty="0"/>
              <a:t> que </a:t>
            </a:r>
            <a:r>
              <a:rPr lang="en-CA" b="1" dirty="0" err="1"/>
              <a:t>vous</a:t>
            </a:r>
            <a:r>
              <a:rPr lang="en-CA" b="1" dirty="0"/>
              <a:t> la </a:t>
            </a:r>
            <a:r>
              <a:rPr lang="en-CA" b="1" dirty="0" err="1"/>
              <a:t>tenez</a:t>
            </a:r>
            <a:r>
              <a:rPr lang="en-CA" b="1" dirty="0"/>
              <a:t>! </a:t>
            </a:r>
          </a:p>
          <a:p>
            <a:r>
              <a:rPr lang="en-CA" b="0" dirty="0"/>
              <a:t>Si je </a:t>
            </a:r>
            <a:r>
              <a:rPr lang="en-CA" b="0" dirty="0" err="1"/>
              <a:t>tiens</a:t>
            </a:r>
            <a:r>
              <a:rPr lang="en-CA" b="0" dirty="0"/>
              <a:t> la </a:t>
            </a:r>
            <a:r>
              <a:rPr lang="en-CA" b="0" dirty="0" err="1"/>
              <a:t>bouteille</a:t>
            </a:r>
            <a:r>
              <a:rPr lang="en-CA" b="0" dirty="0"/>
              <a:t> pendant </a:t>
            </a:r>
            <a:r>
              <a:rPr lang="en-CA" b="0" dirty="0" err="1"/>
              <a:t>une</a:t>
            </a:r>
            <a:r>
              <a:rPr lang="en-CA" b="0" dirty="0"/>
              <a:t> minute, il </a:t>
            </a:r>
            <a:r>
              <a:rPr lang="en-CA" b="0" dirty="0" err="1"/>
              <a:t>n’y</a:t>
            </a:r>
            <a:r>
              <a:rPr lang="en-CA" b="0" dirty="0"/>
              <a:t> a </a:t>
            </a:r>
            <a:r>
              <a:rPr lang="en-CA" b="0" dirty="0" err="1"/>
              <a:t>aucun</a:t>
            </a:r>
            <a:r>
              <a:rPr lang="en-CA" b="0" dirty="0"/>
              <a:t> </a:t>
            </a:r>
            <a:r>
              <a:rPr lang="en-CA" b="0" dirty="0" err="1"/>
              <a:t>problème</a:t>
            </a:r>
            <a:r>
              <a:rPr lang="en-CA" b="0" dirty="0"/>
              <a:t>.</a:t>
            </a:r>
          </a:p>
          <a:p>
            <a:r>
              <a:rPr lang="en-CA" dirty="0"/>
              <a:t>Si je </a:t>
            </a:r>
            <a:r>
              <a:rPr lang="en-CA" dirty="0" err="1"/>
              <a:t>tiens</a:t>
            </a:r>
            <a:r>
              <a:rPr lang="en-CA" dirty="0"/>
              <a:t> la </a:t>
            </a:r>
            <a:r>
              <a:rPr lang="en-CA" dirty="0" err="1"/>
              <a:t>bouteille</a:t>
            </a:r>
            <a:r>
              <a:rPr lang="en-CA" dirty="0"/>
              <a:t> pendant </a:t>
            </a:r>
            <a:r>
              <a:rPr lang="en-CA" dirty="0" err="1"/>
              <a:t>une</a:t>
            </a:r>
            <a:r>
              <a:rPr lang="en-CA" dirty="0"/>
              <a:t> </a:t>
            </a:r>
            <a:r>
              <a:rPr lang="en-CA" dirty="0" err="1"/>
              <a:t>heure</a:t>
            </a:r>
            <a:r>
              <a:rPr lang="en-CA" dirty="0"/>
              <a:t>…</a:t>
            </a:r>
            <a:r>
              <a:rPr lang="en-CA" dirty="0" err="1"/>
              <a:t>ouff</a:t>
            </a:r>
            <a:r>
              <a:rPr lang="en-CA" dirty="0"/>
              <a:t>, je </a:t>
            </a:r>
            <a:r>
              <a:rPr lang="en-CA" dirty="0" err="1"/>
              <a:t>vais</a:t>
            </a:r>
            <a:r>
              <a:rPr lang="en-CA" dirty="0"/>
              <a:t> </a:t>
            </a:r>
            <a:r>
              <a:rPr lang="en-CA" dirty="0" err="1"/>
              <a:t>peut-être</a:t>
            </a:r>
            <a:r>
              <a:rPr lang="en-CA" dirty="0"/>
              <a:t> commencer à </a:t>
            </a:r>
            <a:r>
              <a:rPr lang="en-CA" dirty="0" err="1"/>
              <a:t>avoir</a:t>
            </a:r>
            <a:r>
              <a:rPr lang="en-CA" dirty="0"/>
              <a:t> mal au bras. </a:t>
            </a:r>
          </a:p>
          <a:p>
            <a:r>
              <a:rPr lang="en-CA" dirty="0"/>
              <a:t>Si je </a:t>
            </a:r>
            <a:r>
              <a:rPr lang="en-CA" dirty="0" err="1"/>
              <a:t>tiens</a:t>
            </a:r>
            <a:r>
              <a:rPr lang="en-CA" dirty="0"/>
              <a:t> la </a:t>
            </a:r>
            <a:r>
              <a:rPr lang="en-CA" dirty="0" err="1"/>
              <a:t>bouteille</a:t>
            </a:r>
            <a:r>
              <a:rPr lang="en-CA" dirty="0"/>
              <a:t> pendant </a:t>
            </a:r>
            <a:r>
              <a:rPr lang="en-CA" dirty="0" err="1"/>
              <a:t>une</a:t>
            </a:r>
            <a:r>
              <a:rPr lang="en-CA" dirty="0"/>
              <a:t> </a:t>
            </a:r>
            <a:r>
              <a:rPr lang="en-CA" dirty="0" err="1"/>
              <a:t>journée</a:t>
            </a:r>
            <a:r>
              <a:rPr lang="en-CA" dirty="0"/>
              <a:t> </a:t>
            </a:r>
            <a:r>
              <a:rPr lang="en-CA" dirty="0" err="1"/>
              <a:t>complète</a:t>
            </a:r>
            <a:r>
              <a:rPr lang="en-CA" dirty="0"/>
              <a:t>, </a:t>
            </a:r>
            <a:r>
              <a:rPr lang="en-CA" dirty="0" err="1"/>
              <a:t>ça</a:t>
            </a:r>
            <a:r>
              <a:rPr lang="en-CA" dirty="0"/>
              <a:t> </a:t>
            </a:r>
            <a:r>
              <a:rPr lang="en-CA" dirty="0" err="1"/>
              <a:t>va</a:t>
            </a:r>
            <a:r>
              <a:rPr lang="en-CA" dirty="0"/>
              <a:t> </a:t>
            </a:r>
            <a:r>
              <a:rPr lang="en-CA" dirty="0" err="1"/>
              <a:t>devenir</a:t>
            </a:r>
            <a:r>
              <a:rPr lang="en-CA" dirty="0"/>
              <a:t> bien douloureux et mon bras sera </a:t>
            </a:r>
            <a:r>
              <a:rPr lang="en-CA" dirty="0" err="1"/>
              <a:t>très</a:t>
            </a:r>
            <a:r>
              <a:rPr lang="en-CA" dirty="0"/>
              <a:t> </a:t>
            </a:r>
            <a:r>
              <a:rPr lang="en-CA" dirty="0" err="1"/>
              <a:t>engourdi</a:t>
            </a:r>
            <a:r>
              <a:rPr lang="en-CA" dirty="0"/>
              <a:t>… je </a:t>
            </a:r>
            <a:r>
              <a:rPr lang="en-CA" dirty="0" err="1"/>
              <a:t>vais</a:t>
            </a:r>
            <a:r>
              <a:rPr lang="en-CA" dirty="0"/>
              <a:t> </a:t>
            </a:r>
            <a:r>
              <a:rPr lang="en-CA" dirty="0" err="1"/>
              <a:t>peut-être</a:t>
            </a:r>
            <a:r>
              <a:rPr lang="en-CA" dirty="0"/>
              <a:t> </a:t>
            </a:r>
            <a:r>
              <a:rPr lang="en-CA" dirty="0" err="1"/>
              <a:t>même</a:t>
            </a:r>
            <a:r>
              <a:rPr lang="en-CA" dirty="0"/>
              <a:t> </a:t>
            </a:r>
            <a:r>
              <a:rPr lang="en-CA" dirty="0" err="1"/>
              <a:t>avoir</a:t>
            </a:r>
            <a:r>
              <a:rPr lang="en-CA" dirty="0"/>
              <a:t> </a:t>
            </a:r>
            <a:r>
              <a:rPr lang="en-CA" dirty="0" err="1"/>
              <a:t>l’impression</a:t>
            </a:r>
            <a:r>
              <a:rPr lang="en-CA" dirty="0"/>
              <a:t> </a:t>
            </a:r>
            <a:r>
              <a:rPr lang="en-CA" dirty="0" err="1"/>
              <a:t>qu’il</a:t>
            </a:r>
            <a:r>
              <a:rPr lang="en-CA" dirty="0"/>
              <a:t> </a:t>
            </a:r>
            <a:r>
              <a:rPr lang="en-CA" dirty="0" err="1"/>
              <a:t>est</a:t>
            </a:r>
            <a:r>
              <a:rPr lang="en-CA" dirty="0"/>
              <a:t> </a:t>
            </a:r>
            <a:r>
              <a:rPr lang="en-CA" dirty="0" err="1"/>
              <a:t>paralysé</a:t>
            </a:r>
            <a:r>
              <a:rPr lang="en-CA" dirty="0"/>
              <a:t>. </a:t>
            </a:r>
          </a:p>
          <a:p>
            <a:r>
              <a:rPr lang="en-CA" dirty="0" err="1"/>
              <a:t>Donc</a:t>
            </a:r>
            <a:r>
              <a:rPr lang="en-CA" dirty="0"/>
              <a:t>, le </a:t>
            </a:r>
            <a:r>
              <a:rPr lang="en-CA" dirty="0" err="1"/>
              <a:t>poids</a:t>
            </a:r>
            <a:r>
              <a:rPr lang="en-CA" dirty="0"/>
              <a:t> </a:t>
            </a:r>
            <a:r>
              <a:rPr lang="en-CA" dirty="0" err="1"/>
              <a:t>n’a</a:t>
            </a:r>
            <a:r>
              <a:rPr lang="en-CA" dirty="0"/>
              <a:t> pas </a:t>
            </a:r>
            <a:r>
              <a:rPr lang="en-CA" dirty="0" err="1"/>
              <a:t>vraiment</a:t>
            </a:r>
            <a:r>
              <a:rPr lang="en-CA" dirty="0"/>
              <a:t> </a:t>
            </a:r>
            <a:r>
              <a:rPr lang="en-CA" dirty="0" err="1"/>
              <a:t>d’importance</a:t>
            </a:r>
            <a:r>
              <a:rPr lang="en-CA" dirty="0"/>
              <a:t>, </a:t>
            </a:r>
            <a:r>
              <a:rPr lang="en-CA" dirty="0" err="1"/>
              <a:t>parce</a:t>
            </a:r>
            <a:r>
              <a:rPr lang="en-CA" dirty="0"/>
              <a:t> que le </a:t>
            </a:r>
            <a:r>
              <a:rPr lang="en-CA" b="0" dirty="0" err="1"/>
              <a:t>poids</a:t>
            </a:r>
            <a:r>
              <a:rPr lang="en-CA" b="0" dirty="0"/>
              <a:t> ne change pas. </a:t>
            </a:r>
            <a:r>
              <a:rPr lang="en-CA" dirty="0"/>
              <a:t>Par </a:t>
            </a:r>
            <a:r>
              <a:rPr lang="en-CA" dirty="0" err="1"/>
              <a:t>contre</a:t>
            </a:r>
            <a:r>
              <a:rPr lang="en-CA" dirty="0"/>
              <a:t>, </a:t>
            </a:r>
            <a:r>
              <a:rPr lang="en-CA" b="1" dirty="0"/>
              <a:t>plus je la </a:t>
            </a:r>
            <a:r>
              <a:rPr lang="en-CA" b="1" dirty="0" err="1"/>
              <a:t>tiens</a:t>
            </a:r>
            <a:r>
              <a:rPr lang="en-CA" b="1" dirty="0"/>
              <a:t> </a:t>
            </a:r>
            <a:r>
              <a:rPr lang="en-CA" b="1" dirty="0" err="1"/>
              <a:t>longtemps</a:t>
            </a:r>
            <a:r>
              <a:rPr lang="en-CA" b="1" dirty="0"/>
              <a:t>, et plus son </a:t>
            </a:r>
            <a:r>
              <a:rPr lang="en-CA" b="1" dirty="0" err="1"/>
              <a:t>poids</a:t>
            </a:r>
            <a:r>
              <a:rPr lang="en-CA" b="1" dirty="0"/>
              <a:t> </a:t>
            </a:r>
            <a:r>
              <a:rPr lang="en-CA" b="1" dirty="0" err="1"/>
              <a:t>va</a:t>
            </a:r>
            <a:r>
              <a:rPr lang="en-CA" b="1" dirty="0"/>
              <a:t> </a:t>
            </a:r>
            <a:r>
              <a:rPr lang="en-CA" b="1" dirty="0" err="1"/>
              <a:t>devenir</a:t>
            </a:r>
            <a:r>
              <a:rPr lang="en-CA" b="1" dirty="0"/>
              <a:t> </a:t>
            </a:r>
            <a:r>
              <a:rPr lang="en-CA" b="1" dirty="0" err="1"/>
              <a:t>lourd</a:t>
            </a:r>
            <a:r>
              <a:rPr lang="en-CA" dirty="0"/>
              <a:t>. </a:t>
            </a:r>
          </a:p>
          <a:p>
            <a:endParaRPr lang="en-CA" dirty="0"/>
          </a:p>
          <a:p>
            <a:r>
              <a:rPr lang="en-CA" b="1" dirty="0"/>
              <a:t>Le stress et les </a:t>
            </a:r>
            <a:r>
              <a:rPr lang="en-CA" b="1" dirty="0" err="1"/>
              <a:t>inquiétudes</a:t>
            </a:r>
            <a:r>
              <a:rPr lang="en-CA" b="1" dirty="0"/>
              <a:t> </a:t>
            </a:r>
            <a:r>
              <a:rPr lang="en-CA" b="1" dirty="0" err="1"/>
              <a:t>sont</a:t>
            </a:r>
            <a:r>
              <a:rPr lang="en-CA" b="1" dirty="0"/>
              <a:t> </a:t>
            </a:r>
            <a:r>
              <a:rPr lang="en-CA" b="1" dirty="0" err="1"/>
              <a:t>exactement</a:t>
            </a:r>
            <a:r>
              <a:rPr lang="en-CA" b="1" dirty="0"/>
              <a:t> </a:t>
            </a:r>
            <a:r>
              <a:rPr lang="en-CA" b="1" dirty="0" err="1"/>
              <a:t>comme</a:t>
            </a:r>
            <a:r>
              <a:rPr lang="en-CA" b="1" dirty="0"/>
              <a:t> </a:t>
            </a:r>
            <a:r>
              <a:rPr lang="en-CA" b="1" dirty="0" err="1"/>
              <a:t>cette</a:t>
            </a:r>
            <a:r>
              <a:rPr lang="en-CA" b="1" dirty="0"/>
              <a:t> </a:t>
            </a:r>
            <a:r>
              <a:rPr lang="en-CA" b="1" dirty="0" err="1"/>
              <a:t>bouteille</a:t>
            </a:r>
            <a:r>
              <a:rPr lang="en-CA" b="1" dirty="0"/>
              <a:t> </a:t>
            </a:r>
            <a:r>
              <a:rPr lang="en-CA" b="1" dirty="0" err="1"/>
              <a:t>d’eau</a:t>
            </a:r>
            <a:r>
              <a:rPr lang="en-CA" b="1" dirty="0"/>
              <a:t>. </a:t>
            </a:r>
          </a:p>
          <a:p>
            <a:r>
              <a:rPr lang="en-CA" dirty="0" err="1"/>
              <a:t>Pensez</a:t>
            </a:r>
            <a:r>
              <a:rPr lang="en-CA" dirty="0"/>
              <a:t> à </a:t>
            </a:r>
            <a:r>
              <a:rPr lang="en-CA" dirty="0" err="1"/>
              <a:t>vos</a:t>
            </a:r>
            <a:r>
              <a:rPr lang="en-CA" dirty="0"/>
              <a:t> </a:t>
            </a:r>
            <a:r>
              <a:rPr lang="en-CA" dirty="0" err="1"/>
              <a:t>inquiétudes</a:t>
            </a:r>
            <a:r>
              <a:rPr lang="en-CA" dirty="0"/>
              <a:t> un tout petit </a:t>
            </a:r>
            <a:r>
              <a:rPr lang="en-CA" dirty="0" err="1"/>
              <a:t>peu</a:t>
            </a:r>
            <a:r>
              <a:rPr lang="en-CA" dirty="0"/>
              <a:t>, et il </a:t>
            </a:r>
            <a:r>
              <a:rPr lang="en-CA" dirty="0" err="1"/>
              <a:t>n’y</a:t>
            </a:r>
            <a:r>
              <a:rPr lang="en-CA" dirty="0"/>
              <a:t> a pas de </a:t>
            </a:r>
            <a:r>
              <a:rPr lang="en-CA" dirty="0" err="1"/>
              <a:t>problème</a:t>
            </a:r>
            <a:r>
              <a:rPr lang="en-CA" dirty="0"/>
              <a:t>. </a:t>
            </a:r>
          </a:p>
          <a:p>
            <a:r>
              <a:rPr lang="en-CA" dirty="0" err="1"/>
              <a:t>Pensez-s’y</a:t>
            </a:r>
            <a:r>
              <a:rPr lang="en-CA" dirty="0"/>
              <a:t> un bout de temps, et </a:t>
            </a:r>
            <a:r>
              <a:rPr lang="en-CA" dirty="0" err="1"/>
              <a:t>ça</a:t>
            </a:r>
            <a:r>
              <a:rPr lang="en-CA" dirty="0"/>
              <a:t> </a:t>
            </a:r>
            <a:r>
              <a:rPr lang="en-CA" dirty="0" err="1"/>
              <a:t>va</a:t>
            </a:r>
            <a:r>
              <a:rPr lang="en-CA" dirty="0"/>
              <a:t> commencer à faire mal. </a:t>
            </a:r>
          </a:p>
          <a:p>
            <a:r>
              <a:rPr lang="en-CA" dirty="0" err="1"/>
              <a:t>Pensez-s’y</a:t>
            </a:r>
            <a:r>
              <a:rPr lang="en-CA" dirty="0"/>
              <a:t> tout le temps et à </a:t>
            </a:r>
            <a:r>
              <a:rPr lang="en-CA" dirty="0" err="1"/>
              <a:t>tous</a:t>
            </a:r>
            <a:r>
              <a:rPr lang="en-CA" dirty="0"/>
              <a:t> les </a:t>
            </a:r>
            <a:r>
              <a:rPr lang="en-CA" dirty="0" err="1"/>
              <a:t>jours</a:t>
            </a:r>
            <a:r>
              <a:rPr lang="en-CA" dirty="0"/>
              <a:t>, </a:t>
            </a:r>
            <a:r>
              <a:rPr lang="en-CA" dirty="0" err="1"/>
              <a:t>vous</a:t>
            </a:r>
            <a:r>
              <a:rPr lang="en-CA" dirty="0"/>
              <a:t> </a:t>
            </a:r>
            <a:r>
              <a:rPr lang="en-CA" dirty="0" err="1"/>
              <a:t>allez</a:t>
            </a:r>
            <a:r>
              <a:rPr lang="en-CA" dirty="0"/>
              <a:t> </a:t>
            </a:r>
            <a:r>
              <a:rPr lang="en-CA" dirty="0" err="1"/>
              <a:t>vous</a:t>
            </a:r>
            <a:r>
              <a:rPr lang="en-CA" dirty="0"/>
              <a:t> </a:t>
            </a:r>
            <a:r>
              <a:rPr lang="en-CA" dirty="0" err="1"/>
              <a:t>sentir</a:t>
            </a:r>
            <a:r>
              <a:rPr lang="en-CA" dirty="0"/>
              <a:t> </a:t>
            </a:r>
            <a:r>
              <a:rPr lang="en-CA" dirty="0" err="1"/>
              <a:t>paralysé</a:t>
            </a:r>
            <a:r>
              <a:rPr lang="en-CA" dirty="0"/>
              <a:t> et </a:t>
            </a:r>
            <a:r>
              <a:rPr lang="en-CA" dirty="0" err="1"/>
              <a:t>peut-être</a:t>
            </a:r>
            <a:r>
              <a:rPr lang="en-CA" dirty="0"/>
              <a:t> </a:t>
            </a:r>
            <a:r>
              <a:rPr lang="en-CA" dirty="0" err="1"/>
              <a:t>même</a:t>
            </a:r>
            <a:r>
              <a:rPr lang="en-CA" dirty="0"/>
              <a:t> incapable </a:t>
            </a:r>
            <a:r>
              <a:rPr lang="en-CA" dirty="0" err="1"/>
              <a:t>d’avancer</a:t>
            </a:r>
            <a:r>
              <a:rPr lang="en-CA" dirty="0"/>
              <a:t>. </a:t>
            </a:r>
          </a:p>
          <a:p>
            <a:r>
              <a:rPr lang="en-CA" dirty="0" err="1"/>
              <a:t>Alors</a:t>
            </a:r>
            <a:r>
              <a:rPr lang="en-CA" dirty="0"/>
              <a:t>, </a:t>
            </a:r>
            <a:r>
              <a:rPr lang="en-CA" dirty="0" err="1"/>
              <a:t>qu’est-ce</a:t>
            </a:r>
            <a:r>
              <a:rPr lang="en-CA" dirty="0"/>
              <a:t> qui </a:t>
            </a:r>
            <a:r>
              <a:rPr lang="en-CA" dirty="0" err="1"/>
              <a:t>est</a:t>
            </a:r>
            <a:r>
              <a:rPr lang="en-CA" dirty="0"/>
              <a:t> important à </a:t>
            </a:r>
            <a:r>
              <a:rPr lang="en-CA" dirty="0" err="1"/>
              <a:t>retenir</a:t>
            </a:r>
            <a:r>
              <a:rPr lang="en-CA" dirty="0"/>
              <a:t> de </a:t>
            </a:r>
            <a:r>
              <a:rPr lang="en-CA" dirty="0" err="1"/>
              <a:t>cette</a:t>
            </a:r>
            <a:r>
              <a:rPr lang="en-CA" dirty="0"/>
              <a:t> petite </a:t>
            </a:r>
            <a:r>
              <a:rPr lang="en-CA" dirty="0" err="1"/>
              <a:t>histoire</a:t>
            </a:r>
            <a:r>
              <a:rPr lang="en-CA" dirty="0"/>
              <a:t>? Et bien </a:t>
            </a:r>
            <a:r>
              <a:rPr lang="en-CA" dirty="0" err="1"/>
              <a:t>l’important</a:t>
            </a:r>
            <a:r>
              <a:rPr lang="en-CA" dirty="0"/>
              <a:t>, </a:t>
            </a:r>
            <a:r>
              <a:rPr lang="en-CA" dirty="0" err="1"/>
              <a:t>c’est</a:t>
            </a:r>
            <a:r>
              <a:rPr lang="en-CA" dirty="0"/>
              <a:t> de </a:t>
            </a:r>
            <a:r>
              <a:rPr lang="en-CA" dirty="0" err="1"/>
              <a:t>vous</a:t>
            </a:r>
            <a:r>
              <a:rPr lang="en-CA" dirty="0"/>
              <a:t> </a:t>
            </a:r>
            <a:r>
              <a:rPr lang="en-CA" dirty="0" err="1"/>
              <a:t>rappeller</a:t>
            </a:r>
            <a:r>
              <a:rPr lang="en-CA" dirty="0"/>
              <a:t> de </a:t>
            </a:r>
            <a:r>
              <a:rPr lang="en-CA" b="1" dirty="0"/>
              <a:t>ne JAMAIS </a:t>
            </a:r>
            <a:r>
              <a:rPr lang="en-CA" b="1" dirty="0" err="1"/>
              <a:t>oublier</a:t>
            </a:r>
            <a:r>
              <a:rPr lang="en-CA" b="1" dirty="0"/>
              <a:t> de </a:t>
            </a:r>
            <a:r>
              <a:rPr lang="en-CA" b="1" dirty="0" err="1"/>
              <a:t>déposer</a:t>
            </a:r>
            <a:r>
              <a:rPr lang="en-CA" b="1" dirty="0"/>
              <a:t> </a:t>
            </a:r>
            <a:r>
              <a:rPr lang="en-CA" b="1" dirty="0" err="1"/>
              <a:t>votre</a:t>
            </a:r>
            <a:r>
              <a:rPr lang="en-CA" b="1" dirty="0"/>
              <a:t> </a:t>
            </a:r>
            <a:r>
              <a:rPr lang="en-CA" b="1" dirty="0" err="1"/>
              <a:t>bouteille</a:t>
            </a:r>
            <a:r>
              <a:rPr lang="en-CA" b="1" dirty="0"/>
              <a:t> </a:t>
            </a:r>
            <a:r>
              <a:rPr lang="en-CA" b="1" dirty="0" err="1"/>
              <a:t>d’eau</a:t>
            </a:r>
            <a:r>
              <a:rPr lang="en-CA" b="1" dirty="0"/>
              <a:t> </a:t>
            </a:r>
            <a:r>
              <a:rPr lang="en-CA" b="0" dirty="0"/>
              <a:t>(</a:t>
            </a:r>
            <a:r>
              <a:rPr lang="en-CA" b="0" dirty="0" err="1"/>
              <a:t>déposer</a:t>
            </a:r>
            <a:r>
              <a:rPr lang="en-CA" b="0" dirty="0"/>
              <a:t> la </a:t>
            </a:r>
            <a:r>
              <a:rPr lang="en-CA" b="0" dirty="0" err="1"/>
              <a:t>bouteille</a:t>
            </a:r>
            <a:r>
              <a:rPr lang="en-CA" b="0" dirty="0"/>
              <a:t> </a:t>
            </a:r>
            <a:r>
              <a:rPr lang="en-CA" b="0" dirty="0" err="1"/>
              <a:t>d’eau</a:t>
            </a:r>
            <a:r>
              <a:rPr lang="en-CA" b="0" dirty="0"/>
              <a:t> </a:t>
            </a:r>
            <a:r>
              <a:rPr lang="en-CA" b="0" dirty="0" err="1"/>
              <a:t>en</a:t>
            </a:r>
            <a:r>
              <a:rPr lang="en-CA" b="0" dirty="0"/>
              <a:t> </a:t>
            </a:r>
            <a:r>
              <a:rPr lang="en-CA" b="0" dirty="0" err="1"/>
              <a:t>même</a:t>
            </a:r>
            <a:r>
              <a:rPr lang="en-CA" b="0" dirty="0"/>
              <a:t> temps sur un </a:t>
            </a:r>
            <a:r>
              <a:rPr lang="en-CA" b="0" dirty="0" err="1"/>
              <a:t>pupitre</a:t>
            </a:r>
            <a:r>
              <a:rPr lang="en-CA" b="0" dirty="0"/>
              <a:t>).</a:t>
            </a:r>
          </a:p>
          <a:p>
            <a:endParaRPr lang="en-CA" b="1" dirty="0"/>
          </a:p>
          <a:p>
            <a:r>
              <a:rPr lang="en-CA" dirty="0"/>
              <a:t>Sur </a:t>
            </a:r>
            <a:r>
              <a:rPr lang="en-CA" dirty="0" err="1"/>
              <a:t>ce</a:t>
            </a:r>
            <a:r>
              <a:rPr lang="en-CA" dirty="0"/>
              <a:t>, nous </a:t>
            </a:r>
            <a:r>
              <a:rPr lang="en-CA" dirty="0" err="1"/>
              <a:t>allons</a:t>
            </a:r>
            <a:r>
              <a:rPr lang="en-CA" dirty="0"/>
              <a:t> commencer le premier atelier!</a:t>
            </a:r>
          </a:p>
        </p:txBody>
      </p:sp>
      <p:sp>
        <p:nvSpPr>
          <p:cNvPr id="4" name="Slide Number Placeholder 3"/>
          <p:cNvSpPr>
            <a:spLocks noGrp="1"/>
          </p:cNvSpPr>
          <p:nvPr>
            <p:ph type="sldNum" sz="quarter" idx="5"/>
          </p:nvPr>
        </p:nvSpPr>
        <p:spPr/>
        <p:txBody>
          <a:bodyPr/>
          <a:lstStyle/>
          <a:p>
            <a:fld id="{27645CF5-6880-43AF-A99F-A91A2D06663E}" type="slidenum">
              <a:rPr lang="fr-CA" smtClean="0"/>
              <a:t>2</a:t>
            </a:fld>
            <a:endParaRPr lang="fr-CA"/>
          </a:p>
        </p:txBody>
      </p:sp>
    </p:spTree>
    <p:extLst>
      <p:ext uri="{BB962C8B-B14F-4D97-AF65-F5344CB8AC3E}">
        <p14:creationId xmlns:p14="http://schemas.microsoft.com/office/powerpoint/2010/main" val="1232977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45CF5-6880-43AF-A99F-A91A2D06663E}"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38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Compétences</a:t>
            </a:r>
            <a:r>
              <a:rPr lang="en-CA" dirty="0"/>
              <a:t> à </a:t>
            </a:r>
            <a:r>
              <a:rPr lang="en-CA" dirty="0" err="1"/>
              <a:t>développer</a:t>
            </a:r>
            <a:r>
              <a:rPr lang="en-CA" dirty="0"/>
              <a:t> = Gestion du stress/</a:t>
            </a:r>
            <a:r>
              <a:rPr lang="en-CA" dirty="0" err="1"/>
              <a:t>émotions</a:t>
            </a:r>
            <a:r>
              <a:rPr lang="en-CA" dirty="0"/>
              <a:t> + </a:t>
            </a:r>
            <a:r>
              <a:rPr lang="en-CA" dirty="0" err="1"/>
              <a:t>connaissance</a:t>
            </a:r>
            <a:r>
              <a:rPr lang="en-CA" dirty="0"/>
              <a:t> de soi</a:t>
            </a:r>
          </a:p>
          <a:p>
            <a:r>
              <a:rPr lang="en-CA" dirty="0"/>
              <a:t>Savoir à </a:t>
            </a:r>
            <a:r>
              <a:rPr lang="en-CA" dirty="0" err="1"/>
              <a:t>développer</a:t>
            </a:r>
            <a:r>
              <a:rPr lang="en-CA" dirty="0"/>
              <a:t> = questions </a:t>
            </a:r>
            <a:r>
              <a:rPr lang="en-CA" dirty="0" err="1"/>
              <a:t>auxquelles</a:t>
            </a:r>
            <a:r>
              <a:rPr lang="en-CA" dirty="0"/>
              <a:t> nous </a:t>
            </a:r>
            <a:r>
              <a:rPr lang="en-CA" dirty="0" err="1"/>
              <a:t>allons</a:t>
            </a:r>
            <a:r>
              <a:rPr lang="en-CA" dirty="0"/>
              <a:t> </a:t>
            </a:r>
            <a:r>
              <a:rPr lang="en-CA" dirty="0" err="1"/>
              <a:t>répondre</a:t>
            </a:r>
            <a:r>
              <a:rPr lang="en-CA" dirty="0"/>
              <a:t> </a:t>
            </a:r>
            <a:r>
              <a:rPr lang="en-CA" dirty="0" err="1"/>
              <a:t>lors</a:t>
            </a:r>
            <a:r>
              <a:rPr lang="en-CA" dirty="0"/>
              <a:t> des 4 </a:t>
            </a:r>
            <a:r>
              <a:rPr lang="en-CA" dirty="0" err="1"/>
              <a:t>prochains</a:t>
            </a:r>
            <a:r>
              <a:rPr lang="en-CA" dirty="0"/>
              <a:t> ateliers</a:t>
            </a:r>
          </a:p>
        </p:txBody>
      </p:sp>
      <p:sp>
        <p:nvSpPr>
          <p:cNvPr id="4" name="Slide Number Placeholder 3"/>
          <p:cNvSpPr>
            <a:spLocks noGrp="1"/>
          </p:cNvSpPr>
          <p:nvPr>
            <p:ph type="sldNum" sz="quarter" idx="5"/>
          </p:nvPr>
        </p:nvSpPr>
        <p:spPr/>
        <p:txBody>
          <a:bodyPr/>
          <a:lstStyle/>
          <a:p>
            <a:fld id="{27645CF5-6880-43AF-A99F-A91A2D06663E}" type="slidenum">
              <a:rPr lang="fr-CA" smtClean="0"/>
              <a:t>3</a:t>
            </a:fld>
            <a:endParaRPr lang="fr-CA"/>
          </a:p>
        </p:txBody>
      </p:sp>
    </p:spTree>
    <p:extLst>
      <p:ext uri="{BB962C8B-B14F-4D97-AF65-F5344CB8AC3E}">
        <p14:creationId xmlns:p14="http://schemas.microsoft.com/office/powerpoint/2010/main" val="100719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err="1"/>
              <a:t>Voici</a:t>
            </a:r>
            <a:r>
              <a:rPr lang="en-CA" b="0" dirty="0"/>
              <a:t> le plan de </a:t>
            </a:r>
            <a:r>
              <a:rPr lang="en-CA" b="0" dirty="0" err="1"/>
              <a:t>l’atelier</a:t>
            </a:r>
            <a:r>
              <a:rPr lang="en-CA" b="0" dirty="0"/>
              <a:t> #1</a:t>
            </a:r>
          </a:p>
          <a:p>
            <a:endParaRPr lang="en-CA" b="0" dirty="0"/>
          </a:p>
          <a:p>
            <a:r>
              <a:rPr lang="en-CA" b="0" dirty="0"/>
              <a:t>#1: </a:t>
            </a:r>
            <a:r>
              <a:rPr lang="en-CA" b="0" dirty="0" err="1"/>
              <a:t>Distinguer</a:t>
            </a:r>
            <a:r>
              <a:rPr lang="en-CA" b="0" dirty="0"/>
              <a:t> le stress et </a:t>
            </a:r>
            <a:r>
              <a:rPr lang="en-CA" b="0" dirty="0" err="1"/>
              <a:t>l’anxiété</a:t>
            </a:r>
            <a:r>
              <a:rPr lang="en-CA" b="0" dirty="0"/>
              <a:t>, </a:t>
            </a:r>
            <a:r>
              <a:rPr lang="en-CA" b="0" dirty="0" err="1"/>
              <a:t>parce</a:t>
            </a:r>
            <a:r>
              <a:rPr lang="en-CA" b="0" dirty="0"/>
              <a:t> que </a:t>
            </a:r>
            <a:r>
              <a:rPr lang="en-CA" b="0" dirty="0" err="1"/>
              <a:t>oui</a:t>
            </a:r>
            <a:r>
              <a:rPr lang="en-CA" b="0" dirty="0"/>
              <a:t>, </a:t>
            </a:r>
            <a:r>
              <a:rPr lang="en-CA" b="0" dirty="0" err="1"/>
              <a:t>ils</a:t>
            </a:r>
            <a:r>
              <a:rPr lang="en-CA" b="0" dirty="0"/>
              <a:t> </a:t>
            </a:r>
            <a:r>
              <a:rPr lang="en-CA" b="0" dirty="0" err="1"/>
              <a:t>sont</a:t>
            </a:r>
            <a:r>
              <a:rPr lang="en-CA" b="0" dirty="0"/>
              <a:t> des concepts </a:t>
            </a:r>
            <a:r>
              <a:rPr lang="en-CA" b="0" dirty="0" err="1"/>
              <a:t>distincts</a:t>
            </a:r>
            <a:r>
              <a:rPr lang="en-CA" b="0" dirty="0"/>
              <a:t>!</a:t>
            </a:r>
          </a:p>
          <a:p>
            <a:r>
              <a:rPr lang="en-CA" b="0" dirty="0"/>
              <a:t>#2: </a:t>
            </a:r>
            <a:r>
              <a:rPr lang="en-CA" b="0" dirty="0" err="1"/>
              <a:t>Différencier</a:t>
            </a:r>
            <a:r>
              <a:rPr lang="en-CA" b="0" dirty="0"/>
              <a:t> le stress </a:t>
            </a:r>
            <a:r>
              <a:rPr lang="en-CA" b="0" dirty="0" err="1"/>
              <a:t>positif</a:t>
            </a:r>
            <a:r>
              <a:rPr lang="en-CA" b="0" dirty="0"/>
              <a:t> du stress </a:t>
            </a:r>
            <a:r>
              <a:rPr lang="en-CA" b="0" dirty="0" err="1"/>
              <a:t>négatif</a:t>
            </a:r>
            <a:endParaRPr lang="en-CA" b="0" dirty="0"/>
          </a:p>
          <a:p>
            <a:r>
              <a:rPr lang="en-CA" b="0" dirty="0"/>
              <a:t>#3: </a:t>
            </a:r>
            <a:r>
              <a:rPr lang="en-CA" b="0" dirty="0" err="1"/>
              <a:t>Apprendre</a:t>
            </a:r>
            <a:r>
              <a:rPr lang="en-CA" b="0" dirty="0"/>
              <a:t> les 4 </a:t>
            </a:r>
            <a:r>
              <a:rPr lang="en-CA" b="0" dirty="0" smtClean="0"/>
              <a:t>ingredients </a:t>
            </a:r>
            <a:r>
              <a:rPr lang="en-CA" b="0" dirty="0"/>
              <a:t>à la </a:t>
            </a:r>
            <a:r>
              <a:rPr lang="en-CA" b="0" dirty="0" err="1"/>
              <a:t>recette</a:t>
            </a:r>
            <a:r>
              <a:rPr lang="en-CA" b="0" dirty="0"/>
              <a:t> du stress </a:t>
            </a:r>
            <a:endParaRPr lang="en-CA" b="0" dirty="0" smtClean="0"/>
          </a:p>
          <a:p>
            <a:r>
              <a:rPr lang="en-CA" b="0" dirty="0" smtClean="0"/>
              <a:t>#</a:t>
            </a:r>
            <a:r>
              <a:rPr lang="en-CA" b="0" dirty="0"/>
              <a:t>4: Mises </a:t>
            </a:r>
            <a:r>
              <a:rPr lang="en-CA" b="0" dirty="0" err="1"/>
              <a:t>en</a:t>
            </a:r>
            <a:r>
              <a:rPr lang="en-CA" b="0" dirty="0"/>
              <a:t> situation </a:t>
            </a:r>
            <a:r>
              <a:rPr lang="en-CA" b="0" dirty="0" err="1"/>
              <a:t>en</a:t>
            </a:r>
            <a:r>
              <a:rPr lang="en-CA" b="0" dirty="0"/>
              <a:t> sous-</a:t>
            </a:r>
            <a:r>
              <a:rPr lang="en-CA" b="0" dirty="0" err="1"/>
              <a:t>groupe</a:t>
            </a:r>
            <a:r>
              <a:rPr lang="en-CA" b="0" dirty="0"/>
              <a:t> pour </a:t>
            </a:r>
            <a:r>
              <a:rPr lang="en-CA" b="0" dirty="0" err="1"/>
              <a:t>pratiquer</a:t>
            </a:r>
            <a:r>
              <a:rPr lang="en-CA" b="0" dirty="0"/>
              <a:t> </a:t>
            </a:r>
            <a:r>
              <a:rPr lang="en-CA" b="0" dirty="0" err="1"/>
              <a:t>l’application</a:t>
            </a:r>
            <a:r>
              <a:rPr lang="en-CA" b="0" dirty="0"/>
              <a:t> </a:t>
            </a:r>
            <a:r>
              <a:rPr lang="en-CA" b="0" dirty="0" smtClean="0"/>
              <a:t>des</a:t>
            </a:r>
            <a:r>
              <a:rPr lang="en-CA" b="0" baseline="0" dirty="0" smtClean="0"/>
              <a:t> ingredients du stress</a:t>
            </a:r>
            <a:endParaRPr lang="en-CA" b="0" dirty="0"/>
          </a:p>
        </p:txBody>
      </p:sp>
      <p:sp>
        <p:nvSpPr>
          <p:cNvPr id="4" name="Slide Number Placeholder 3"/>
          <p:cNvSpPr>
            <a:spLocks noGrp="1"/>
          </p:cNvSpPr>
          <p:nvPr>
            <p:ph type="sldNum" sz="quarter" idx="5"/>
          </p:nvPr>
        </p:nvSpPr>
        <p:spPr/>
        <p:txBody>
          <a:bodyPr/>
          <a:lstStyle/>
          <a:p>
            <a:fld id="{27645CF5-6880-43AF-A99F-A91A2D06663E}" type="slidenum">
              <a:rPr lang="fr-CA" smtClean="0"/>
              <a:t>4</a:t>
            </a:fld>
            <a:endParaRPr lang="fr-CA"/>
          </a:p>
        </p:txBody>
      </p:sp>
    </p:spTree>
    <p:extLst>
      <p:ext uri="{BB962C8B-B14F-4D97-AF65-F5344CB8AC3E}">
        <p14:creationId xmlns:p14="http://schemas.microsoft.com/office/powerpoint/2010/main" val="2894642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dirty="0"/>
              <a:t>Comment on différencie le stress et l’anxiété ? À tous les jours, on entends souvent ces termes dans les médias, entre amis, nos parents, etc. En fait, le stress et l’anxiété sont deux concepts bien différents et nous allons prendre le temps de bien comprendre ce qui les distingue. Alors, comment est-ce qu’on les différencie? Est-ce que quelqu’un voudrait essayer de répondre?</a:t>
            </a:r>
          </a:p>
          <a:p>
            <a:endParaRPr lang="fr-CA" b="0" dirty="0"/>
          </a:p>
          <a:p>
            <a:r>
              <a:rPr lang="fr-CA" b="0" dirty="0"/>
              <a:t>En premier, on a le stress! Le stress c’est quoi ? </a:t>
            </a:r>
          </a:p>
          <a:p>
            <a:r>
              <a:rPr lang="fr-CA" b="0" dirty="0"/>
              <a:t>Tout d’abord, c’est </a:t>
            </a:r>
            <a:r>
              <a:rPr lang="fr-CA" b="1" dirty="0"/>
              <a:t>une réaction normale et qui est vécue par tout le monde</a:t>
            </a:r>
            <a:r>
              <a:rPr lang="fr-CA" b="0" dirty="0"/>
              <a:t>. Vous avez vu qu’ici on a mis le mot NORMAL en gras, et c’est pas pour rien, c’est parce qu’on veut vraiment mettre l’emphase sur le fait que c’est une réaction physique vécue </a:t>
            </a:r>
            <a:r>
              <a:rPr lang="fr-CA" b="1" dirty="0"/>
              <a:t>par chaque être humain </a:t>
            </a:r>
            <a:r>
              <a:rPr lang="fr-CA" b="0" dirty="0"/>
              <a:t>de la planète quand il a l’impression de faire </a:t>
            </a:r>
            <a:r>
              <a:rPr lang="fr-CA" b="1" dirty="0"/>
              <a:t>face avec un danger</a:t>
            </a:r>
            <a:r>
              <a:rPr lang="fr-CA" b="0" dirty="0"/>
              <a:t>. Et donc, le </a:t>
            </a:r>
            <a:r>
              <a:rPr lang="fr-CA" b="1" dirty="0"/>
              <a:t>stress existe à la base pour survivre</a:t>
            </a:r>
            <a:r>
              <a:rPr lang="fr-CA" b="0" dirty="0"/>
              <a:t>. </a:t>
            </a:r>
          </a:p>
          <a:p>
            <a:r>
              <a:rPr lang="fr-CA" b="0" dirty="0"/>
              <a:t>Face à un danger ou menace, il y a très longtemps dans la préhistoire, quand nous étions des hommes et des femmes de cavernes, si nous tombions </a:t>
            </a:r>
            <a:r>
              <a:rPr lang="fr-CA" b="1" dirty="0"/>
              <a:t>face à face avec un mammouth</a:t>
            </a:r>
            <a:r>
              <a:rPr lang="fr-CA" b="0" dirty="0"/>
              <a:t>, nous vivions une grosse réaction de stress, et c’est ce </a:t>
            </a:r>
            <a:r>
              <a:rPr lang="fr-CA" b="1" dirty="0"/>
              <a:t>stress qui nous poussait à nous mettre en action</a:t>
            </a:r>
            <a:r>
              <a:rPr lang="fr-CA" b="0" dirty="0"/>
              <a:t>. Alors, stressé face à un mammouth, pour survivre, l’être humain réagissait et se mettait en action, soit en </a:t>
            </a:r>
            <a:r>
              <a:rPr lang="fr-CA" b="1" dirty="0"/>
              <a:t>fuyant, donc en partant à courir le plus vite possible </a:t>
            </a:r>
            <a:r>
              <a:rPr lang="fr-CA" b="0" dirty="0"/>
              <a:t>pour s’enfuir du mammouth, ou à l’inverse de fuir, il était aussi possible de faire face au danger, donc de le</a:t>
            </a:r>
            <a:r>
              <a:rPr lang="fr-CA" b="1" dirty="0"/>
              <a:t> combattre</a:t>
            </a:r>
            <a:r>
              <a:rPr lang="fr-CA" b="0" dirty="0"/>
              <a:t>. </a:t>
            </a:r>
            <a:r>
              <a:rPr lang="fr-CA" b="0" dirty="0" smtClean="0"/>
              <a:t>Même chose aujourd’hui si on recroise un ours</a:t>
            </a:r>
            <a:r>
              <a:rPr lang="fr-CA" b="0" baseline="0" dirty="0" smtClean="0"/>
              <a:t> !</a:t>
            </a:r>
            <a:endParaRPr lang="fr-CA" b="0" dirty="0"/>
          </a:p>
          <a:p>
            <a:endParaRPr lang="fr-CA" b="0" dirty="0"/>
          </a:p>
          <a:p>
            <a:r>
              <a:rPr lang="fr-CA" b="0" dirty="0"/>
              <a:t>Toutefois, maintenant que nous ne sommes plus à l’ère des hommes de </a:t>
            </a:r>
            <a:r>
              <a:rPr lang="fr-CA" b="0" dirty="0" err="1"/>
              <a:t>cro-magnons</a:t>
            </a:r>
            <a:r>
              <a:rPr lang="fr-CA" b="0" dirty="0"/>
              <a:t>, c’est quoi les chances qu’on tombe face à face avec un mammouth? Assez minces hein? Donc, </a:t>
            </a:r>
            <a:r>
              <a:rPr lang="fr-CA" b="1" dirty="0"/>
              <a:t>nos</a:t>
            </a:r>
            <a:r>
              <a:rPr lang="fr-CA" b="0" dirty="0"/>
              <a:t> </a:t>
            </a:r>
            <a:r>
              <a:rPr lang="fr-CA" b="1" dirty="0"/>
              <a:t>stresseurs ont changé, ils ne sont plus les mêmes que quand nous étions dans la préhistoire… MAIS, notre réaction de stress est toujours là quand même</a:t>
            </a:r>
            <a:r>
              <a:rPr lang="fr-CA" b="1" dirty="0" smtClean="0"/>
              <a:t>! Si</a:t>
            </a:r>
            <a:r>
              <a:rPr lang="fr-CA" b="1" baseline="0" dirty="0" smtClean="0"/>
              <a:t> on va en camping en famille et qu’on tombe face à face avec un ours… c’est la même chose!</a:t>
            </a:r>
            <a:r>
              <a:rPr lang="fr-CA" b="0" dirty="0" smtClean="0"/>
              <a:t> Mais,</a:t>
            </a:r>
            <a:r>
              <a:rPr lang="fr-CA" b="0" baseline="0" dirty="0" smtClean="0"/>
              <a:t> dans le quotidien</a:t>
            </a:r>
            <a:r>
              <a:rPr lang="fr-CA" b="0" dirty="0" smtClean="0"/>
              <a:t>,</a:t>
            </a:r>
            <a:r>
              <a:rPr lang="fr-CA" b="0" baseline="0" dirty="0" smtClean="0"/>
              <a:t> c’est souvent </a:t>
            </a:r>
            <a:r>
              <a:rPr lang="fr-CA" b="0" dirty="0" smtClean="0"/>
              <a:t>des </a:t>
            </a:r>
            <a:r>
              <a:rPr lang="fr-CA" b="0" dirty="0"/>
              <a:t>examens, des tournois sportifs, des présentations orales, etc. Avez-vous d’autres exemples ?</a:t>
            </a:r>
          </a:p>
          <a:p>
            <a:endParaRPr lang="fr-CA" b="0" dirty="0"/>
          </a:p>
          <a:p>
            <a:r>
              <a:rPr lang="fr-CA" b="0" dirty="0"/>
              <a:t>Encore aujourd’hui, on peut fuir le danger. Par exemple, face à une présentation orale qui </a:t>
            </a:r>
            <a:r>
              <a:rPr lang="fr-CA" b="0" dirty="0" err="1"/>
              <a:t>arive</a:t>
            </a:r>
            <a:r>
              <a:rPr lang="fr-CA" b="0" dirty="0"/>
              <a:t> dans le cours d’anglais, certains élèves </a:t>
            </a:r>
            <a:r>
              <a:rPr lang="fr-CA" b="1" dirty="0"/>
              <a:t>vont éviter de commencer à se préparer</a:t>
            </a:r>
            <a:r>
              <a:rPr lang="fr-CA" b="0" dirty="0"/>
              <a:t>. Ils vont préférer aller voir leurs amis, jouer aux jeux vidéo, jouer sur le </a:t>
            </a:r>
            <a:r>
              <a:rPr lang="fr-CA" b="0" dirty="0" err="1"/>
              <a:t>Ipad</a:t>
            </a:r>
            <a:r>
              <a:rPr lang="fr-CA" b="0" dirty="0"/>
              <a:t>, et éviter le plus longtemps possible de faire face à leur </a:t>
            </a:r>
            <a:r>
              <a:rPr lang="fr-CA" b="0" dirty="0" err="1"/>
              <a:t>stresseur</a:t>
            </a:r>
            <a:r>
              <a:rPr lang="fr-CA" b="0" dirty="0"/>
              <a:t>, donc éviter de se préparer pour leur présentation orale et faire d’autres activités à la place pour le repousser à plus tard. À l’inverse, d’autres élèves vont choisir de </a:t>
            </a:r>
            <a:r>
              <a:rPr lang="fr-CA" b="1" dirty="0"/>
              <a:t>combattre le </a:t>
            </a:r>
            <a:r>
              <a:rPr lang="fr-CA" b="1" dirty="0" err="1"/>
              <a:t>stresseur</a:t>
            </a:r>
            <a:r>
              <a:rPr lang="fr-CA" b="0" dirty="0"/>
              <a:t>, donc ils vont se préparer à l’avance pour leur oral, ils vont se pratiquer devant leurs parents ou leurs amis, et ils vont être prêts la journée de leur oral. Et s’ils sont prêts à combattre, il y a plus de chance que leur niveau de stress diminue pendant leur présentation orale.</a:t>
            </a:r>
          </a:p>
          <a:p>
            <a:endParaRPr lang="fr-CA" b="1" dirty="0"/>
          </a:p>
          <a:p>
            <a:r>
              <a:rPr lang="fr-CA" b="1" dirty="0"/>
              <a:t>Donc, le stress, que ca soit par la fuite ou pour le combat, c’est une réaction normale, et c’est vécue par tout le monde</a:t>
            </a:r>
            <a:r>
              <a:rPr lang="fr-CA" b="0" dirty="0"/>
              <a:t>. Bien sûr, un oral peu être plus stressant pour certains élèves que d’autres, mais je vous garantie qu’avant de présenter un oral, chaque élève de la classe vit quand même un certain niveau de stress. Ca peut d’ailleurs être soulageant de se rappeler avant l’oral que tu n’es pas tout seul à être stressé, et que c’est normal. Certains vont gérer leur stress en disant que tout est cool, tout est relax, mais à l’intérieur, ils vivent quand même un stress. </a:t>
            </a:r>
          </a:p>
        </p:txBody>
      </p:sp>
      <p:sp>
        <p:nvSpPr>
          <p:cNvPr id="4" name="Slide Number Placeholder 3"/>
          <p:cNvSpPr>
            <a:spLocks noGrp="1"/>
          </p:cNvSpPr>
          <p:nvPr>
            <p:ph type="sldNum" sz="quarter" idx="5"/>
          </p:nvPr>
        </p:nvSpPr>
        <p:spPr/>
        <p:txBody>
          <a:bodyPr/>
          <a:lstStyle/>
          <a:p>
            <a:fld id="{27645CF5-6880-43AF-A99F-A91A2D06663E}" type="slidenum">
              <a:rPr lang="fr-CA" smtClean="0"/>
              <a:t>5</a:t>
            </a:fld>
            <a:endParaRPr lang="fr-CA"/>
          </a:p>
        </p:txBody>
      </p:sp>
    </p:spTree>
    <p:extLst>
      <p:ext uri="{BB962C8B-B14F-4D97-AF65-F5344CB8AC3E}">
        <p14:creationId xmlns:p14="http://schemas.microsoft.com/office/powerpoint/2010/main" val="280703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i="0" dirty="0"/>
              <a:t>Alors que le stress est une </a:t>
            </a:r>
            <a:r>
              <a:rPr lang="fr-CA" b="1" i="0" dirty="0"/>
              <a:t>réaction à un danger immédiat</a:t>
            </a:r>
            <a:r>
              <a:rPr lang="fr-CA" b="0" i="0" dirty="0"/>
              <a:t> (donc le mammouth qui nous attaque, comment on se sent pendant qu’on présente un oral, etc.), et bien l’anxiété c’est plutôt </a:t>
            </a:r>
            <a:r>
              <a:rPr lang="fr-CA" b="1" i="0" dirty="0"/>
              <a:t>l’anticipation du danger qui </a:t>
            </a:r>
            <a:r>
              <a:rPr lang="fr-CA" b="1" i="0" dirty="0" smtClean="0"/>
              <a:t>approche</a:t>
            </a:r>
            <a:r>
              <a:rPr lang="fr-CA" b="1" i="0" baseline="0" dirty="0" smtClean="0"/>
              <a:t> (anticipation = prévoir).</a:t>
            </a:r>
            <a:endParaRPr lang="fr-CA" b="0" i="0" dirty="0"/>
          </a:p>
          <a:p>
            <a:endParaRPr lang="fr-CA" b="0" i="0" dirty="0"/>
          </a:p>
          <a:p>
            <a:r>
              <a:rPr lang="fr-CA" b="0" i="0" dirty="0"/>
              <a:t>Est-ce qu’il y en a qui sont un peu nerveux pour leur rentrée à l’école secondaire (lever la main) ? Donc l’anxiété, c’est cela. Vous vivez un état de nervosité et certaines inquiétudes avant même que l’évènement se soit produit. Il serait très normal que vous ayez quelques craintes, comme la crainte de ne pas connaître personne les premiers jours de la rentrée, la crainte de vous perdre dans l’école, etc. Avez-vous d’autres craintes face à votre arrivée au secondaire?</a:t>
            </a:r>
          </a:p>
          <a:p>
            <a:r>
              <a:rPr lang="fr-CA" b="0" i="0" dirty="0"/>
              <a:t>Donc, quand on pense à la définition de l’anxiété, on pense à </a:t>
            </a:r>
            <a:r>
              <a:rPr lang="fr-CA" b="1" i="0" dirty="0"/>
              <a:t>l’anticipation d’un futur danger</a:t>
            </a:r>
            <a:r>
              <a:rPr lang="fr-CA" b="0" i="0" dirty="0"/>
              <a:t>, on </a:t>
            </a:r>
            <a:r>
              <a:rPr lang="fr-CA" b="1" i="0" dirty="0"/>
              <a:t>pense beaucoup à l’évènement avant même qu’il soit arriver</a:t>
            </a:r>
            <a:r>
              <a:rPr lang="fr-CA" b="0" i="0" dirty="0"/>
              <a:t>. On y pense, on se l’imagine dans sa tête et on le repasse plusieurs fois, et souvent, on se fait même des scénarios.</a:t>
            </a:r>
          </a:p>
          <a:p>
            <a:r>
              <a:rPr lang="fr-CA" b="0" i="0" dirty="0"/>
              <a:t> </a:t>
            </a:r>
          </a:p>
          <a:p>
            <a:r>
              <a:rPr lang="fr-CA" b="0" i="0" dirty="0"/>
              <a:t>Alors que le stress est surtout associé à une réaction qui est physique, </a:t>
            </a:r>
            <a:r>
              <a:rPr lang="fr-CA" b="1" i="0" dirty="0"/>
              <a:t>l’anxiété va plutôt être un état qui est émotionnel</a:t>
            </a:r>
            <a:r>
              <a:rPr lang="fr-CA" b="0" i="0" dirty="0"/>
              <a:t>. C’est comme une émotion, c’est ressenti, et plus souvent qu’autrement, c’est rattaché à de la peur et de la nervosité. </a:t>
            </a:r>
          </a:p>
          <a:p>
            <a:r>
              <a:rPr lang="fr-CA" b="0" i="0" dirty="0"/>
              <a:t>Tout comme le stress, </a:t>
            </a:r>
            <a:r>
              <a:rPr lang="fr-CA" b="1" i="0" dirty="0"/>
              <a:t>l’anxiété c’est un état </a:t>
            </a:r>
            <a:r>
              <a:rPr lang="fr-CA" b="1" i="0" u="none" dirty="0"/>
              <a:t>normal et vécu par tous</a:t>
            </a:r>
            <a:r>
              <a:rPr lang="fr-CA" b="0" i="0" u="none" dirty="0"/>
              <a:t> (</a:t>
            </a:r>
            <a:r>
              <a:rPr lang="fr-CA" b="0" i="0" u="none" dirty="0" smtClean="0"/>
              <a:t>mais, </a:t>
            </a:r>
            <a:r>
              <a:rPr lang="fr-CA" b="0" i="0" u="none" dirty="0"/>
              <a:t>a des niveaux différents). Toutefois, il se peut que le niveau d’anxiété devienne trop intense, et là ça devient inquiétant. Si l’anxiété est </a:t>
            </a:r>
            <a:r>
              <a:rPr lang="fr-CA" b="1" i="0" dirty="0"/>
              <a:t>intense et envahissante (ex. plusieurs fois par jour)</a:t>
            </a:r>
            <a:r>
              <a:rPr lang="fr-CA" b="0" i="0" dirty="0"/>
              <a:t> et va même jusqu’à t’empêcher de bien fonctionner au quotidien, c’est à ce moment là que tu dois absolument en parler avec un adulte (</a:t>
            </a:r>
            <a:r>
              <a:rPr lang="fr-CA" b="0" i="1" dirty="0"/>
              <a:t>N.B. Il serait très pertinent d’ajouter une diapositive à la fin de </a:t>
            </a:r>
            <a:r>
              <a:rPr lang="fr-CA" b="0" i="1" dirty="0" smtClean="0"/>
              <a:t>l’atelier </a:t>
            </a:r>
            <a:r>
              <a:rPr lang="fr-CA" b="0" i="1" dirty="0"/>
              <a:t>#4 avec la liste des personnes ressources de l’école pour rappeler aux jeunes qu’il y a plusieurs adultes présents et outillés pour les aider</a:t>
            </a:r>
            <a:r>
              <a:rPr lang="fr-CA" b="0" i="0" dirty="0"/>
              <a:t>).</a:t>
            </a:r>
          </a:p>
          <a:p>
            <a:endParaRPr lang="fr-CA" b="0" i="0" dirty="0"/>
          </a:p>
          <a:p>
            <a:r>
              <a:rPr lang="fr-CA" b="0" i="0" dirty="0"/>
              <a:t>En résumé, pour vous aider à retenir la différence entre le stress et l’anxiété:</a:t>
            </a:r>
          </a:p>
          <a:p>
            <a:r>
              <a:rPr lang="fr-CA" b="1" i="0" dirty="0"/>
              <a:t>Anxiété = la semaine avant la rentrée scolaire VS Stress = ce que tu ressens le jour-même de la rentrée scolaire.</a:t>
            </a:r>
          </a:p>
          <a:p>
            <a:r>
              <a:rPr lang="fr-CA" b="0" i="0" dirty="0"/>
              <a:t>Est-ce que c’est clair pour tout le monde la différence entre le stress et l’anxiété ? </a:t>
            </a:r>
          </a:p>
        </p:txBody>
      </p:sp>
      <p:sp>
        <p:nvSpPr>
          <p:cNvPr id="4" name="Slide Number Placeholder 3"/>
          <p:cNvSpPr>
            <a:spLocks noGrp="1"/>
          </p:cNvSpPr>
          <p:nvPr>
            <p:ph type="sldNum" sz="quarter" idx="5"/>
          </p:nvPr>
        </p:nvSpPr>
        <p:spPr/>
        <p:txBody>
          <a:bodyPr/>
          <a:lstStyle/>
          <a:p>
            <a:fld id="{27645CF5-6880-43AF-A99F-A91A2D06663E}" type="slidenum">
              <a:rPr lang="fr-CA" smtClean="0"/>
              <a:t>6</a:t>
            </a:fld>
            <a:endParaRPr lang="fr-CA"/>
          </a:p>
        </p:txBody>
      </p:sp>
    </p:spTree>
    <p:extLst>
      <p:ext uri="{BB962C8B-B14F-4D97-AF65-F5344CB8AC3E}">
        <p14:creationId xmlns:p14="http://schemas.microsoft.com/office/powerpoint/2010/main" val="304659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Est-ce qu’il y en qui ont </a:t>
            </a:r>
            <a:r>
              <a:rPr lang="fr-CA" dirty="0" err="1"/>
              <a:t>déja</a:t>
            </a:r>
            <a:r>
              <a:rPr lang="fr-CA" dirty="0"/>
              <a:t> vécu du stress avant un tournoi sportif (lever la main)? Est-ce tu aimerais me décrire comment tu te sentais</a:t>
            </a:r>
            <a:r>
              <a:rPr lang="en-CA" dirty="0"/>
              <a:t>?</a:t>
            </a:r>
          </a:p>
          <a:p>
            <a:r>
              <a:rPr lang="en-CA" dirty="0"/>
              <a:t> </a:t>
            </a:r>
          </a:p>
          <a:p>
            <a:r>
              <a:rPr lang="en-CA" dirty="0"/>
              <a:t>Exact, </a:t>
            </a:r>
            <a:r>
              <a:rPr lang="en-CA" dirty="0" err="1"/>
              <a:t>comme</a:t>
            </a:r>
            <a:r>
              <a:rPr lang="en-CA" dirty="0"/>
              <a:t> des </a:t>
            </a:r>
            <a:r>
              <a:rPr lang="en-CA" b="1" dirty="0"/>
              <a:t>papillons dans le </a:t>
            </a:r>
            <a:r>
              <a:rPr lang="en-CA" b="1" dirty="0" err="1"/>
              <a:t>ventre</a:t>
            </a:r>
            <a:r>
              <a:rPr lang="en-CA" b="1" dirty="0"/>
              <a:t>! </a:t>
            </a:r>
            <a:r>
              <a:rPr lang="en-CA" dirty="0" err="1"/>
              <a:t>C’est</a:t>
            </a:r>
            <a:r>
              <a:rPr lang="en-CA" dirty="0"/>
              <a:t> </a:t>
            </a:r>
            <a:r>
              <a:rPr lang="en-CA" dirty="0" err="1"/>
              <a:t>comme</a:t>
            </a:r>
            <a:r>
              <a:rPr lang="en-CA" dirty="0"/>
              <a:t> le sentiment </a:t>
            </a:r>
            <a:r>
              <a:rPr lang="en-CA" dirty="0" err="1"/>
              <a:t>qu’on</a:t>
            </a:r>
            <a:r>
              <a:rPr lang="en-CA" dirty="0"/>
              <a:t> </a:t>
            </a:r>
            <a:r>
              <a:rPr lang="en-CA" dirty="0" err="1"/>
              <a:t>sait</a:t>
            </a:r>
            <a:r>
              <a:rPr lang="en-CA" dirty="0"/>
              <a:t> </a:t>
            </a:r>
            <a:r>
              <a:rPr lang="en-CA" dirty="0" err="1"/>
              <a:t>qu’on</a:t>
            </a:r>
            <a:r>
              <a:rPr lang="en-CA" dirty="0"/>
              <a:t> vit du stress, </a:t>
            </a:r>
            <a:r>
              <a:rPr lang="en-CA" dirty="0" err="1"/>
              <a:t>mais</a:t>
            </a:r>
            <a:r>
              <a:rPr lang="en-CA" dirty="0"/>
              <a:t> on </a:t>
            </a:r>
            <a:r>
              <a:rPr lang="en-CA" dirty="0" err="1"/>
              <a:t>sait</a:t>
            </a:r>
            <a:r>
              <a:rPr lang="en-CA" dirty="0"/>
              <a:t> </a:t>
            </a:r>
            <a:r>
              <a:rPr lang="en-CA" dirty="0" err="1"/>
              <a:t>aussi</a:t>
            </a:r>
            <a:r>
              <a:rPr lang="en-CA" dirty="0"/>
              <a:t> </a:t>
            </a:r>
            <a:r>
              <a:rPr lang="en-CA" dirty="0" err="1"/>
              <a:t>qu’on</a:t>
            </a:r>
            <a:r>
              <a:rPr lang="en-CA" dirty="0"/>
              <a:t> </a:t>
            </a:r>
            <a:r>
              <a:rPr lang="en-CA" dirty="0" err="1"/>
              <a:t>est</a:t>
            </a:r>
            <a:r>
              <a:rPr lang="en-CA" dirty="0"/>
              <a:t> capable de </a:t>
            </a:r>
            <a:r>
              <a:rPr lang="en-CA" dirty="0" err="1"/>
              <a:t>réussir</a:t>
            </a:r>
            <a:r>
              <a:rPr lang="en-CA" dirty="0"/>
              <a:t>… et </a:t>
            </a:r>
            <a:r>
              <a:rPr lang="en-CA" dirty="0" err="1"/>
              <a:t>ça</a:t>
            </a:r>
            <a:r>
              <a:rPr lang="en-CA" dirty="0"/>
              <a:t>, </a:t>
            </a:r>
            <a:r>
              <a:rPr lang="en-CA" dirty="0" err="1"/>
              <a:t>c’est</a:t>
            </a:r>
            <a:r>
              <a:rPr lang="en-CA" dirty="0"/>
              <a:t> du stress </a:t>
            </a:r>
            <a:r>
              <a:rPr lang="en-CA" dirty="0" err="1"/>
              <a:t>positif</a:t>
            </a:r>
            <a:r>
              <a:rPr lang="en-CA" dirty="0"/>
              <a:t>! </a:t>
            </a:r>
            <a:r>
              <a:rPr lang="en-CA" dirty="0" err="1"/>
              <a:t>C’est</a:t>
            </a:r>
            <a:r>
              <a:rPr lang="en-CA" dirty="0"/>
              <a:t> </a:t>
            </a:r>
            <a:r>
              <a:rPr lang="en-CA" dirty="0" err="1"/>
              <a:t>celui</a:t>
            </a:r>
            <a:r>
              <a:rPr lang="en-CA" dirty="0"/>
              <a:t> qui nous </a:t>
            </a:r>
            <a:r>
              <a:rPr lang="en-CA" b="1" dirty="0" err="1"/>
              <a:t>pousse</a:t>
            </a:r>
            <a:r>
              <a:rPr lang="en-CA" b="1" dirty="0"/>
              <a:t> </a:t>
            </a:r>
            <a:r>
              <a:rPr lang="en-CA" b="1" dirty="0" err="1"/>
              <a:t>en</a:t>
            </a:r>
            <a:r>
              <a:rPr lang="en-CA" b="1" dirty="0"/>
              <a:t> action et qui nous </a:t>
            </a:r>
            <a:r>
              <a:rPr lang="en-CA" b="1" dirty="0" err="1"/>
              <a:t>prépare</a:t>
            </a:r>
            <a:r>
              <a:rPr lang="en-CA" b="1" dirty="0"/>
              <a:t> à performer</a:t>
            </a:r>
            <a:r>
              <a:rPr lang="en-CA" dirty="0"/>
              <a:t>. </a:t>
            </a:r>
            <a:r>
              <a:rPr lang="en-CA" dirty="0" err="1"/>
              <a:t>C’est</a:t>
            </a:r>
            <a:r>
              <a:rPr lang="en-CA" dirty="0"/>
              <a:t> </a:t>
            </a:r>
            <a:r>
              <a:rPr lang="en-CA" dirty="0" err="1"/>
              <a:t>celui</a:t>
            </a:r>
            <a:r>
              <a:rPr lang="en-CA" dirty="0"/>
              <a:t> </a:t>
            </a:r>
            <a:r>
              <a:rPr lang="en-CA" dirty="0" err="1"/>
              <a:t>qu’on</a:t>
            </a:r>
            <a:r>
              <a:rPr lang="en-CA" dirty="0"/>
              <a:t> </a:t>
            </a:r>
            <a:r>
              <a:rPr lang="en-CA" dirty="0" err="1"/>
              <a:t>veut</a:t>
            </a:r>
            <a:r>
              <a:rPr lang="en-CA" dirty="0"/>
              <a:t> le plus possible </a:t>
            </a:r>
            <a:r>
              <a:rPr lang="en-CA" dirty="0" err="1"/>
              <a:t>étant</a:t>
            </a:r>
            <a:r>
              <a:rPr lang="en-CA" dirty="0"/>
              <a:t> </a:t>
            </a:r>
            <a:r>
              <a:rPr lang="en-CA" dirty="0" err="1"/>
              <a:t>donné</a:t>
            </a:r>
            <a:r>
              <a:rPr lang="en-CA" dirty="0"/>
              <a:t> </a:t>
            </a:r>
            <a:r>
              <a:rPr lang="en-CA" dirty="0" err="1"/>
              <a:t>qu’il</a:t>
            </a:r>
            <a:r>
              <a:rPr lang="en-CA" dirty="0"/>
              <a:t> </a:t>
            </a:r>
            <a:r>
              <a:rPr lang="en-CA" dirty="0" err="1"/>
              <a:t>est</a:t>
            </a:r>
            <a:r>
              <a:rPr lang="en-CA" dirty="0"/>
              <a:t> </a:t>
            </a:r>
            <a:r>
              <a:rPr lang="en-CA" dirty="0" err="1"/>
              <a:t>positif</a:t>
            </a:r>
            <a:r>
              <a:rPr lang="en-CA" dirty="0"/>
              <a:t>, </a:t>
            </a:r>
            <a:r>
              <a:rPr lang="en-CA" dirty="0" err="1"/>
              <a:t>parce</a:t>
            </a:r>
            <a:r>
              <a:rPr lang="en-CA" dirty="0"/>
              <a:t> </a:t>
            </a:r>
            <a:r>
              <a:rPr lang="en-CA" dirty="0" err="1"/>
              <a:t>qu’il</a:t>
            </a:r>
            <a:r>
              <a:rPr lang="en-CA" dirty="0"/>
              <a:t> nous </a:t>
            </a:r>
            <a:r>
              <a:rPr lang="en-CA" dirty="0" err="1"/>
              <a:t>permet</a:t>
            </a:r>
            <a:r>
              <a:rPr lang="en-CA" dirty="0"/>
              <a:t> de nous </a:t>
            </a:r>
            <a:r>
              <a:rPr lang="en-CA" b="1" dirty="0"/>
              <a:t>placer dans le bon </a:t>
            </a:r>
            <a:r>
              <a:rPr lang="en-CA" b="1" dirty="0" err="1"/>
              <a:t>état</a:t>
            </a:r>
            <a:r>
              <a:rPr lang="en-CA" b="1" dirty="0"/>
              <a:t> pour </a:t>
            </a:r>
            <a:r>
              <a:rPr lang="en-CA" b="1" dirty="0" err="1"/>
              <a:t>réussir</a:t>
            </a:r>
            <a:r>
              <a:rPr lang="en-CA" dirty="0"/>
              <a:t>. </a:t>
            </a:r>
            <a:r>
              <a:rPr lang="en-CA" dirty="0" err="1"/>
              <a:t>C’est</a:t>
            </a:r>
            <a:r>
              <a:rPr lang="en-CA" dirty="0"/>
              <a:t> </a:t>
            </a:r>
            <a:r>
              <a:rPr lang="en-CA" dirty="0" err="1"/>
              <a:t>comme</a:t>
            </a:r>
            <a:r>
              <a:rPr lang="en-CA" dirty="0"/>
              <a:t> le stress </a:t>
            </a:r>
            <a:r>
              <a:rPr lang="en-CA" dirty="0" err="1"/>
              <a:t>avant</a:t>
            </a:r>
            <a:r>
              <a:rPr lang="en-CA" dirty="0"/>
              <a:t> un examen qui nous fait </a:t>
            </a:r>
            <a:r>
              <a:rPr lang="en-CA" dirty="0" err="1"/>
              <a:t>sentir</a:t>
            </a:r>
            <a:r>
              <a:rPr lang="en-CA" dirty="0"/>
              <a:t> des papillons dans le </a:t>
            </a:r>
            <a:r>
              <a:rPr lang="en-CA" dirty="0" err="1"/>
              <a:t>ventre</a:t>
            </a:r>
            <a:r>
              <a:rPr lang="en-CA" dirty="0"/>
              <a:t>, </a:t>
            </a:r>
            <a:r>
              <a:rPr lang="en-CA" dirty="0" err="1"/>
              <a:t>mais</a:t>
            </a:r>
            <a:r>
              <a:rPr lang="en-CA" dirty="0"/>
              <a:t> on </a:t>
            </a:r>
            <a:r>
              <a:rPr lang="en-CA" dirty="0" err="1"/>
              <a:t>sait</a:t>
            </a:r>
            <a:r>
              <a:rPr lang="en-CA" dirty="0"/>
              <a:t> </a:t>
            </a:r>
            <a:r>
              <a:rPr lang="en-CA" dirty="0" err="1"/>
              <a:t>qu’on</a:t>
            </a:r>
            <a:r>
              <a:rPr lang="en-CA" dirty="0"/>
              <a:t> a beaucoup </a:t>
            </a:r>
            <a:r>
              <a:rPr lang="en-CA" dirty="0" err="1"/>
              <a:t>étudié</a:t>
            </a:r>
            <a:r>
              <a:rPr lang="en-CA" dirty="0"/>
              <a:t>, </a:t>
            </a:r>
            <a:r>
              <a:rPr lang="en-CA" dirty="0" err="1"/>
              <a:t>alors</a:t>
            </a:r>
            <a:r>
              <a:rPr lang="en-CA" dirty="0"/>
              <a:t> on se sent </a:t>
            </a:r>
            <a:r>
              <a:rPr lang="en-CA" dirty="0" err="1"/>
              <a:t>quand</a:t>
            </a:r>
            <a:r>
              <a:rPr lang="en-CA" dirty="0"/>
              <a:t> </a:t>
            </a:r>
            <a:r>
              <a:rPr lang="en-CA" dirty="0" err="1"/>
              <a:t>même</a:t>
            </a:r>
            <a:r>
              <a:rPr lang="en-CA" dirty="0"/>
              <a:t> capable de le </a:t>
            </a:r>
            <a:r>
              <a:rPr lang="en-CA" dirty="0" err="1"/>
              <a:t>combattre</a:t>
            </a:r>
            <a:r>
              <a:rPr lang="en-CA" dirty="0"/>
              <a:t>.</a:t>
            </a:r>
          </a:p>
          <a:p>
            <a:endParaRPr lang="en-CA" dirty="0"/>
          </a:p>
        </p:txBody>
      </p:sp>
      <p:sp>
        <p:nvSpPr>
          <p:cNvPr id="4" name="Slide Number Placeholder 3"/>
          <p:cNvSpPr>
            <a:spLocks noGrp="1"/>
          </p:cNvSpPr>
          <p:nvPr>
            <p:ph type="sldNum" sz="quarter" idx="5"/>
          </p:nvPr>
        </p:nvSpPr>
        <p:spPr/>
        <p:txBody>
          <a:bodyPr/>
          <a:lstStyle/>
          <a:p>
            <a:fld id="{27645CF5-6880-43AF-A99F-A91A2D06663E}" type="slidenum">
              <a:rPr lang="fr-CA" smtClean="0"/>
              <a:t>7</a:t>
            </a:fld>
            <a:endParaRPr lang="fr-CA"/>
          </a:p>
        </p:txBody>
      </p:sp>
    </p:spTree>
    <p:extLst>
      <p:ext uri="{BB962C8B-B14F-4D97-AF65-F5344CB8AC3E}">
        <p14:creationId xmlns:p14="http://schemas.microsoft.com/office/powerpoint/2010/main" val="124933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Le stress négatif est celui qu’on veut éviter. </a:t>
            </a:r>
            <a:r>
              <a:rPr lang="fr-CA" b="0" dirty="0"/>
              <a:t>C’est </a:t>
            </a:r>
            <a:r>
              <a:rPr lang="fr-CA" dirty="0"/>
              <a:t>celui qui nous ralenti, celui qui nous rend </a:t>
            </a:r>
            <a:r>
              <a:rPr lang="fr-CA" b="1" dirty="0"/>
              <a:t>moins efficace et performant</a:t>
            </a:r>
            <a:r>
              <a:rPr lang="fr-CA" dirty="0"/>
              <a:t>, celui qui est plus intense et lourd à porter, celui qui peut être même paralysant. Peut même nous mener à l’échec.</a:t>
            </a:r>
          </a:p>
          <a:p>
            <a:endParaRPr lang="fr-CA" dirty="0"/>
          </a:p>
          <a:p>
            <a:r>
              <a:rPr lang="fr-CA" dirty="0"/>
              <a:t>Avez-vous des exemples de stress négatif ? </a:t>
            </a:r>
          </a:p>
        </p:txBody>
      </p:sp>
      <p:sp>
        <p:nvSpPr>
          <p:cNvPr id="4" name="Slide Number Placeholder 3"/>
          <p:cNvSpPr>
            <a:spLocks noGrp="1"/>
          </p:cNvSpPr>
          <p:nvPr>
            <p:ph type="sldNum" sz="quarter" idx="5"/>
          </p:nvPr>
        </p:nvSpPr>
        <p:spPr/>
        <p:txBody>
          <a:bodyPr/>
          <a:lstStyle/>
          <a:p>
            <a:fld id="{27645CF5-6880-43AF-A99F-A91A2D06663E}" type="slidenum">
              <a:rPr lang="fr-CA" smtClean="0"/>
              <a:t>8</a:t>
            </a:fld>
            <a:endParaRPr lang="fr-CA"/>
          </a:p>
        </p:txBody>
      </p:sp>
    </p:spTree>
    <p:extLst>
      <p:ext uri="{BB962C8B-B14F-4D97-AF65-F5344CB8AC3E}">
        <p14:creationId xmlns:p14="http://schemas.microsoft.com/office/powerpoint/2010/main" val="381157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err="1"/>
              <a:t>Voici</a:t>
            </a:r>
            <a:r>
              <a:rPr lang="en-CA" b="0" dirty="0"/>
              <a:t> la </a:t>
            </a:r>
            <a:r>
              <a:rPr lang="en-CA" b="1" dirty="0" err="1"/>
              <a:t>courbe</a:t>
            </a:r>
            <a:r>
              <a:rPr lang="en-CA" b="1" dirty="0"/>
              <a:t> du stress</a:t>
            </a:r>
            <a:r>
              <a:rPr lang="en-CA" b="0" dirty="0"/>
              <a:t>! On </a:t>
            </a:r>
            <a:r>
              <a:rPr lang="en-CA" b="0" dirty="0" err="1"/>
              <a:t>l’apelle</a:t>
            </a:r>
            <a:r>
              <a:rPr lang="en-CA" b="0" dirty="0"/>
              <a:t> la </a:t>
            </a:r>
            <a:r>
              <a:rPr lang="en-CA" b="0" dirty="0" err="1"/>
              <a:t>courbe</a:t>
            </a:r>
            <a:r>
              <a:rPr lang="en-CA" b="0" dirty="0"/>
              <a:t>, </a:t>
            </a:r>
            <a:r>
              <a:rPr lang="en-CA" b="0" dirty="0" err="1"/>
              <a:t>parce</a:t>
            </a:r>
            <a:r>
              <a:rPr lang="en-CA" b="0" dirty="0"/>
              <a:t> </a:t>
            </a:r>
            <a:r>
              <a:rPr lang="en-CA" b="0" dirty="0" err="1"/>
              <a:t>qu’elle</a:t>
            </a:r>
            <a:r>
              <a:rPr lang="en-CA" b="0" dirty="0"/>
              <a:t> monte </a:t>
            </a:r>
            <a:r>
              <a:rPr lang="en-CA" b="0" dirty="0" err="1"/>
              <a:t>vers</a:t>
            </a:r>
            <a:r>
              <a:rPr lang="en-CA" b="0" dirty="0"/>
              <a:t> le haut (et on </a:t>
            </a:r>
            <a:r>
              <a:rPr lang="en-CA" b="0" dirty="0" err="1"/>
              <a:t>souhaite</a:t>
            </a:r>
            <a:r>
              <a:rPr lang="en-CA" b="0" dirty="0"/>
              <a:t> </a:t>
            </a:r>
            <a:r>
              <a:rPr lang="en-CA" b="0" dirty="0" err="1"/>
              <a:t>qu’elle</a:t>
            </a:r>
            <a:r>
              <a:rPr lang="en-CA" b="0" dirty="0"/>
              <a:t> </a:t>
            </a:r>
            <a:r>
              <a:rPr lang="en-CA" b="0" dirty="0" err="1"/>
              <a:t>reste</a:t>
            </a:r>
            <a:r>
              <a:rPr lang="en-CA" b="0" dirty="0"/>
              <a:t> </a:t>
            </a:r>
            <a:r>
              <a:rPr lang="en-CA" b="0" dirty="0" err="1"/>
              <a:t>là</a:t>
            </a:r>
            <a:r>
              <a:rPr lang="en-CA" b="0" dirty="0"/>
              <a:t>), </a:t>
            </a:r>
            <a:r>
              <a:rPr lang="en-CA" b="0" dirty="0" err="1"/>
              <a:t>mais</a:t>
            </a:r>
            <a:r>
              <a:rPr lang="en-CA" b="0" dirty="0"/>
              <a:t> </a:t>
            </a:r>
            <a:r>
              <a:rPr lang="en-CA" b="0" dirty="0" err="1"/>
              <a:t>elle</a:t>
            </a:r>
            <a:r>
              <a:rPr lang="en-CA" b="0" dirty="0"/>
              <a:t> </a:t>
            </a:r>
            <a:r>
              <a:rPr lang="en-CA" b="0" dirty="0" err="1"/>
              <a:t>peut</a:t>
            </a:r>
            <a:r>
              <a:rPr lang="en-CA" b="0" dirty="0"/>
              <a:t> </a:t>
            </a:r>
            <a:r>
              <a:rPr lang="en-CA" b="0" dirty="0" err="1"/>
              <a:t>aussi</a:t>
            </a:r>
            <a:r>
              <a:rPr lang="en-CA" b="0" dirty="0"/>
              <a:t> </a:t>
            </a:r>
            <a:r>
              <a:rPr lang="en-CA" b="0" dirty="0" err="1"/>
              <a:t>redescendre</a:t>
            </a:r>
            <a:r>
              <a:rPr lang="en-CA" b="0" dirty="0"/>
              <a:t> </a:t>
            </a:r>
            <a:r>
              <a:rPr lang="en-CA" b="0" dirty="0" err="1"/>
              <a:t>vers</a:t>
            </a:r>
            <a:r>
              <a:rPr lang="en-CA" b="0" dirty="0"/>
              <a:t> le bas. </a:t>
            </a:r>
          </a:p>
          <a:p>
            <a:r>
              <a:rPr lang="en-CA" b="0" dirty="0"/>
              <a:t>Du </a:t>
            </a:r>
            <a:r>
              <a:rPr lang="en-CA" b="0" dirty="0" err="1"/>
              <a:t>départ</a:t>
            </a:r>
            <a:r>
              <a:rPr lang="en-CA" b="0" dirty="0"/>
              <a:t>, </a:t>
            </a:r>
            <a:r>
              <a:rPr lang="en-CA" b="0" dirty="0" err="1"/>
              <a:t>ce</a:t>
            </a:r>
            <a:r>
              <a:rPr lang="en-CA" b="0" dirty="0"/>
              <a:t> que </a:t>
            </a:r>
            <a:r>
              <a:rPr lang="en-CA" b="0" dirty="0" err="1"/>
              <a:t>cette</a:t>
            </a:r>
            <a:r>
              <a:rPr lang="en-CA" b="0" dirty="0"/>
              <a:t> </a:t>
            </a:r>
            <a:r>
              <a:rPr lang="en-CA" b="0" dirty="0" err="1"/>
              <a:t>courbe</a:t>
            </a:r>
            <a:r>
              <a:rPr lang="en-CA" b="0" dirty="0"/>
              <a:t> </a:t>
            </a:r>
            <a:r>
              <a:rPr lang="en-CA" b="0" dirty="0" err="1"/>
              <a:t>essaye</a:t>
            </a:r>
            <a:r>
              <a:rPr lang="en-CA" b="0" dirty="0"/>
              <a:t> de dire </a:t>
            </a:r>
            <a:r>
              <a:rPr lang="en-CA" b="0" dirty="0" err="1"/>
              <a:t>est</a:t>
            </a:r>
            <a:r>
              <a:rPr lang="en-CA" b="0" dirty="0"/>
              <a:t> que, de </a:t>
            </a:r>
            <a:r>
              <a:rPr lang="en-CA" b="0" dirty="0" err="1"/>
              <a:t>façon</a:t>
            </a:r>
            <a:r>
              <a:rPr lang="en-CA" b="0" dirty="0"/>
              <a:t> </a:t>
            </a:r>
            <a:r>
              <a:rPr lang="en-CA" b="0" dirty="0" err="1"/>
              <a:t>générale</a:t>
            </a:r>
            <a:r>
              <a:rPr lang="en-CA" b="0" dirty="0"/>
              <a:t>, </a:t>
            </a:r>
            <a:r>
              <a:rPr lang="en-CA" b="0" dirty="0" err="1"/>
              <a:t>moins</a:t>
            </a:r>
            <a:r>
              <a:rPr lang="en-CA" b="0" dirty="0"/>
              <a:t> </a:t>
            </a:r>
            <a:r>
              <a:rPr lang="en-CA" b="0" dirty="0" err="1"/>
              <a:t>tu</a:t>
            </a:r>
            <a:r>
              <a:rPr lang="en-CA" b="0" dirty="0"/>
              <a:t> </a:t>
            </a:r>
            <a:r>
              <a:rPr lang="en-CA" b="0" dirty="0" err="1"/>
              <a:t>dois</a:t>
            </a:r>
            <a:r>
              <a:rPr lang="en-CA" b="0" dirty="0"/>
              <a:t> performer, </a:t>
            </a:r>
            <a:r>
              <a:rPr lang="en-CA" b="0" dirty="0" err="1"/>
              <a:t>moins</a:t>
            </a:r>
            <a:r>
              <a:rPr lang="en-CA" b="0" dirty="0"/>
              <a:t> </a:t>
            </a:r>
            <a:r>
              <a:rPr lang="en-CA" b="0" dirty="0" err="1"/>
              <a:t>tu</a:t>
            </a:r>
            <a:r>
              <a:rPr lang="en-CA" b="0" dirty="0"/>
              <a:t> </a:t>
            </a:r>
            <a:r>
              <a:rPr lang="en-CA" b="0" dirty="0" err="1"/>
              <a:t>seras</a:t>
            </a:r>
            <a:r>
              <a:rPr lang="en-CA" b="0" dirty="0"/>
              <a:t> </a:t>
            </a:r>
            <a:r>
              <a:rPr lang="en-CA" b="0" dirty="0" err="1"/>
              <a:t>stressé</a:t>
            </a:r>
            <a:r>
              <a:rPr lang="en-CA" b="0" dirty="0"/>
              <a:t>. </a:t>
            </a:r>
            <a:r>
              <a:rPr lang="en-CA" b="0" dirty="0" err="1"/>
              <a:t>C’est</a:t>
            </a:r>
            <a:r>
              <a:rPr lang="en-CA" b="0" dirty="0"/>
              <a:t> </a:t>
            </a:r>
            <a:r>
              <a:rPr lang="en-CA" b="0" dirty="0" err="1"/>
              <a:t>ce</a:t>
            </a:r>
            <a:r>
              <a:rPr lang="en-CA" b="0" dirty="0"/>
              <a:t> </a:t>
            </a:r>
            <a:r>
              <a:rPr lang="en-CA" b="0" dirty="0" err="1"/>
              <a:t>qu’on</a:t>
            </a:r>
            <a:r>
              <a:rPr lang="en-CA" b="0" dirty="0"/>
              <a:t> </a:t>
            </a:r>
            <a:r>
              <a:rPr lang="en-CA" b="0" dirty="0" err="1"/>
              <a:t>appelle</a:t>
            </a:r>
            <a:r>
              <a:rPr lang="en-CA" b="0" dirty="0"/>
              <a:t> </a:t>
            </a:r>
            <a:r>
              <a:rPr lang="en-CA" b="0" dirty="0" err="1"/>
              <a:t>l’état</a:t>
            </a:r>
            <a:r>
              <a:rPr lang="en-CA" b="0" dirty="0"/>
              <a:t> </a:t>
            </a:r>
            <a:r>
              <a:rPr lang="en-CA" b="0" dirty="0" err="1"/>
              <a:t>d’endormissement</a:t>
            </a:r>
            <a:r>
              <a:rPr lang="en-CA" b="0" dirty="0"/>
              <a:t> (pas </a:t>
            </a:r>
            <a:r>
              <a:rPr lang="en-CA" b="0" dirty="0" err="1"/>
              <a:t>stimulé</a:t>
            </a:r>
            <a:r>
              <a:rPr lang="en-CA" b="0" dirty="0"/>
              <a:t>), </a:t>
            </a:r>
            <a:r>
              <a:rPr lang="en-CA" b="0" dirty="0" err="1"/>
              <a:t>c’est</a:t>
            </a:r>
            <a:r>
              <a:rPr lang="en-CA" b="0" dirty="0"/>
              <a:t> </a:t>
            </a:r>
            <a:r>
              <a:rPr lang="en-CA" b="0" dirty="0" err="1"/>
              <a:t>comme</a:t>
            </a:r>
            <a:r>
              <a:rPr lang="en-CA" b="0" dirty="0"/>
              <a:t> </a:t>
            </a:r>
            <a:r>
              <a:rPr lang="en-CA" b="0" dirty="0" err="1"/>
              <a:t>si</a:t>
            </a:r>
            <a:r>
              <a:rPr lang="en-CA" b="0" dirty="0"/>
              <a:t> on </a:t>
            </a:r>
            <a:r>
              <a:rPr lang="en-CA" b="0" dirty="0" err="1"/>
              <a:t>était</a:t>
            </a:r>
            <a:r>
              <a:rPr lang="en-CA" b="0" dirty="0"/>
              <a:t> </a:t>
            </a:r>
            <a:r>
              <a:rPr lang="en-CA" b="0" dirty="0" err="1"/>
              <a:t>endormi</a:t>
            </a:r>
            <a:r>
              <a:rPr lang="en-CA" b="0" dirty="0"/>
              <a:t> un </a:t>
            </a:r>
            <a:r>
              <a:rPr lang="en-CA" b="0" dirty="0" err="1"/>
              <a:t>peu</a:t>
            </a:r>
            <a:r>
              <a:rPr lang="en-CA" b="0" dirty="0"/>
              <a:t>. </a:t>
            </a:r>
          </a:p>
          <a:p>
            <a:r>
              <a:rPr lang="en-CA" b="0" dirty="0" err="1"/>
              <a:t>Ensuite</a:t>
            </a:r>
            <a:r>
              <a:rPr lang="en-CA" b="0" dirty="0"/>
              <a:t>, on doit performer un </a:t>
            </a:r>
            <a:r>
              <a:rPr lang="en-CA" b="0" dirty="0" err="1"/>
              <a:t>peu</a:t>
            </a:r>
            <a:r>
              <a:rPr lang="en-CA" b="0" dirty="0"/>
              <a:t> plus, on </a:t>
            </a:r>
            <a:r>
              <a:rPr lang="en-CA" b="0" dirty="0" err="1"/>
              <a:t>est</a:t>
            </a:r>
            <a:r>
              <a:rPr lang="en-CA" b="0" dirty="0"/>
              <a:t> un plus </a:t>
            </a:r>
            <a:r>
              <a:rPr lang="en-CA" b="0" dirty="0" err="1"/>
              <a:t>stressé</a:t>
            </a:r>
            <a:r>
              <a:rPr lang="en-CA" b="0" dirty="0"/>
              <a:t>, </a:t>
            </a:r>
            <a:r>
              <a:rPr lang="en-CA" b="0" dirty="0" err="1"/>
              <a:t>donc</a:t>
            </a:r>
            <a:r>
              <a:rPr lang="en-CA" b="0" dirty="0"/>
              <a:t> on </a:t>
            </a:r>
            <a:r>
              <a:rPr lang="en-CA" b="0" dirty="0" err="1"/>
              <a:t>est</a:t>
            </a:r>
            <a:r>
              <a:rPr lang="en-CA" b="0" dirty="0"/>
              <a:t> un </a:t>
            </a:r>
            <a:r>
              <a:rPr lang="en-CA" b="0" dirty="0" err="1"/>
              <a:t>peu</a:t>
            </a:r>
            <a:r>
              <a:rPr lang="en-CA" b="0" dirty="0"/>
              <a:t> plus </a:t>
            </a:r>
            <a:r>
              <a:rPr lang="en-CA" b="0" dirty="0" err="1"/>
              <a:t>en</a:t>
            </a:r>
            <a:r>
              <a:rPr lang="en-CA" b="0" dirty="0"/>
              <a:t> </a:t>
            </a:r>
            <a:r>
              <a:rPr lang="en-CA" b="0" dirty="0" err="1"/>
              <a:t>état</a:t>
            </a:r>
            <a:r>
              <a:rPr lang="en-CA" b="0" dirty="0"/>
              <a:t> </a:t>
            </a:r>
            <a:r>
              <a:rPr lang="en-CA" b="0" dirty="0" err="1"/>
              <a:t>d’alerte</a:t>
            </a:r>
            <a:r>
              <a:rPr lang="en-CA" b="0" dirty="0"/>
              <a:t> (on se </a:t>
            </a:r>
            <a:r>
              <a:rPr lang="en-CA" b="0" dirty="0" err="1"/>
              <a:t>réveille</a:t>
            </a:r>
            <a:r>
              <a:rPr lang="en-CA" b="0" dirty="0"/>
              <a:t>). </a:t>
            </a:r>
          </a:p>
          <a:p>
            <a:r>
              <a:rPr lang="en-CA" b="0" dirty="0"/>
              <a:t>Si on doit </a:t>
            </a:r>
            <a:r>
              <a:rPr lang="en-CA" b="0" dirty="0" err="1"/>
              <a:t>maintenant</a:t>
            </a:r>
            <a:r>
              <a:rPr lang="en-CA" b="0" dirty="0"/>
              <a:t> </a:t>
            </a:r>
            <a:r>
              <a:rPr lang="en-CA" b="0" dirty="0" err="1"/>
              <a:t>vraiment</a:t>
            </a:r>
            <a:r>
              <a:rPr lang="en-CA" b="0" dirty="0"/>
              <a:t> performer, et </a:t>
            </a:r>
            <a:r>
              <a:rPr lang="en-CA" b="0" dirty="0" err="1"/>
              <a:t>qu’on</a:t>
            </a:r>
            <a:r>
              <a:rPr lang="en-CA" b="0" dirty="0"/>
              <a:t> stress (</a:t>
            </a:r>
            <a:r>
              <a:rPr lang="en-CA" b="0" dirty="0" err="1"/>
              <a:t>mais</a:t>
            </a:r>
            <a:r>
              <a:rPr lang="en-CA" b="0" dirty="0"/>
              <a:t>, </a:t>
            </a:r>
            <a:r>
              <a:rPr lang="en-CA" b="0" dirty="0" err="1"/>
              <a:t>garde</a:t>
            </a:r>
            <a:r>
              <a:rPr lang="en-CA" b="0" dirty="0"/>
              <a:t> un certain </a:t>
            </a:r>
            <a:r>
              <a:rPr lang="en-CA" b="0" dirty="0" err="1"/>
              <a:t>contrôle</a:t>
            </a:r>
            <a:r>
              <a:rPr lang="en-CA" b="0" dirty="0"/>
              <a:t>), on vit du stress </a:t>
            </a:r>
            <a:r>
              <a:rPr lang="en-CA" b="0" dirty="0" err="1"/>
              <a:t>positif</a:t>
            </a:r>
            <a:r>
              <a:rPr lang="en-CA" b="0" dirty="0"/>
              <a:t>, </a:t>
            </a:r>
            <a:r>
              <a:rPr lang="en-CA" b="0" dirty="0" err="1"/>
              <a:t>celui</a:t>
            </a:r>
            <a:r>
              <a:rPr lang="en-CA" b="0" dirty="0"/>
              <a:t> </a:t>
            </a:r>
            <a:r>
              <a:rPr lang="en-CA" b="0" dirty="0" err="1"/>
              <a:t>dont</a:t>
            </a:r>
            <a:r>
              <a:rPr lang="en-CA" b="0" dirty="0"/>
              <a:t> on </a:t>
            </a:r>
            <a:r>
              <a:rPr lang="en-CA" b="0" dirty="0" err="1"/>
              <a:t>parlait</a:t>
            </a:r>
            <a:r>
              <a:rPr lang="en-CA" b="0" dirty="0"/>
              <a:t> plus </a:t>
            </a:r>
            <a:r>
              <a:rPr lang="en-CA" b="0" dirty="0" err="1"/>
              <a:t>tôt</a:t>
            </a:r>
            <a:r>
              <a:rPr lang="en-CA" b="0" dirty="0"/>
              <a:t>. </a:t>
            </a:r>
            <a:r>
              <a:rPr lang="en-CA" b="0" dirty="0" err="1"/>
              <a:t>C’est</a:t>
            </a:r>
            <a:r>
              <a:rPr lang="en-CA" b="0" dirty="0"/>
              <a:t> le stress qui nous </a:t>
            </a:r>
            <a:r>
              <a:rPr lang="en-CA" b="0" dirty="0" err="1"/>
              <a:t>pousse</a:t>
            </a:r>
            <a:r>
              <a:rPr lang="en-CA" b="0" dirty="0"/>
              <a:t> </a:t>
            </a:r>
            <a:r>
              <a:rPr lang="en-CA" b="0" dirty="0" err="1"/>
              <a:t>en</a:t>
            </a:r>
            <a:r>
              <a:rPr lang="en-CA" b="0" dirty="0"/>
              <a:t> action, qui nous </a:t>
            </a:r>
            <a:r>
              <a:rPr lang="en-CA" b="0" dirty="0" err="1"/>
              <a:t>pousse</a:t>
            </a:r>
            <a:r>
              <a:rPr lang="en-CA" b="0" dirty="0"/>
              <a:t> à </a:t>
            </a:r>
            <a:r>
              <a:rPr lang="en-CA" b="0" dirty="0" err="1"/>
              <a:t>réussir</a:t>
            </a:r>
            <a:r>
              <a:rPr lang="en-CA" b="0" dirty="0"/>
              <a:t>, qui nous </a:t>
            </a:r>
            <a:r>
              <a:rPr lang="en-CA" b="0" dirty="0" err="1"/>
              <a:t>donne</a:t>
            </a:r>
            <a:r>
              <a:rPr lang="en-CA" b="0" dirty="0"/>
              <a:t> des papillons. </a:t>
            </a:r>
          </a:p>
          <a:p>
            <a:endParaRPr lang="en-CA" b="0" dirty="0"/>
          </a:p>
          <a:p>
            <a:r>
              <a:rPr lang="en-CA" b="0" dirty="0" err="1"/>
              <a:t>Là</a:t>
            </a:r>
            <a:r>
              <a:rPr lang="en-CA" b="0" dirty="0"/>
              <a:t> </a:t>
            </a:r>
            <a:r>
              <a:rPr lang="en-CA" b="0" dirty="0" err="1"/>
              <a:t>où</a:t>
            </a:r>
            <a:r>
              <a:rPr lang="en-CA" b="0" dirty="0"/>
              <a:t> on </a:t>
            </a:r>
            <a:r>
              <a:rPr lang="en-CA" b="0" dirty="0" err="1"/>
              <a:t>souhaite</a:t>
            </a:r>
            <a:r>
              <a:rPr lang="en-CA" b="0" dirty="0"/>
              <a:t> </a:t>
            </a:r>
            <a:r>
              <a:rPr lang="en-CA" b="0" dirty="0" err="1"/>
              <a:t>éviter</a:t>
            </a:r>
            <a:r>
              <a:rPr lang="en-CA" b="0" dirty="0"/>
              <a:t> </a:t>
            </a:r>
            <a:r>
              <a:rPr lang="en-CA" b="0" dirty="0" err="1"/>
              <a:t>d’aller</a:t>
            </a:r>
            <a:r>
              <a:rPr lang="en-CA" b="0" dirty="0"/>
              <a:t>, </a:t>
            </a:r>
            <a:r>
              <a:rPr lang="en-CA" b="0" dirty="0" err="1"/>
              <a:t>mais</a:t>
            </a:r>
            <a:r>
              <a:rPr lang="en-CA" b="0" dirty="0"/>
              <a:t> que </a:t>
            </a:r>
            <a:r>
              <a:rPr lang="en-CA" b="0" dirty="0" err="1"/>
              <a:t>malheureusement</a:t>
            </a:r>
            <a:r>
              <a:rPr lang="en-CA" b="0" dirty="0"/>
              <a:t>, </a:t>
            </a:r>
            <a:r>
              <a:rPr lang="en-CA" b="0" dirty="0" err="1"/>
              <a:t>ça</a:t>
            </a:r>
            <a:r>
              <a:rPr lang="en-CA" b="0" dirty="0"/>
              <a:t> </a:t>
            </a:r>
            <a:r>
              <a:rPr lang="en-CA" b="0" dirty="0" err="1"/>
              <a:t>peut</a:t>
            </a:r>
            <a:r>
              <a:rPr lang="en-CA" b="0" dirty="0"/>
              <a:t> </a:t>
            </a:r>
            <a:r>
              <a:rPr lang="en-CA" b="0" dirty="0" err="1"/>
              <a:t>parfois</a:t>
            </a:r>
            <a:r>
              <a:rPr lang="en-CA" b="0" dirty="0"/>
              <a:t> arriver… </a:t>
            </a:r>
            <a:r>
              <a:rPr lang="en-CA" b="0" dirty="0" err="1"/>
              <a:t>c’est</a:t>
            </a:r>
            <a:r>
              <a:rPr lang="en-CA" b="0" dirty="0"/>
              <a:t> </a:t>
            </a:r>
            <a:r>
              <a:rPr lang="en-CA" b="0" dirty="0" err="1"/>
              <a:t>quand</a:t>
            </a:r>
            <a:r>
              <a:rPr lang="en-CA" b="0" dirty="0"/>
              <a:t> on doit </a:t>
            </a:r>
            <a:r>
              <a:rPr lang="en-CA" b="0" dirty="0" err="1"/>
              <a:t>vraiment</a:t>
            </a:r>
            <a:r>
              <a:rPr lang="en-CA" b="0" dirty="0"/>
              <a:t> performer, </a:t>
            </a:r>
            <a:r>
              <a:rPr lang="en-CA" b="0" dirty="0" err="1"/>
              <a:t>mais</a:t>
            </a:r>
            <a:r>
              <a:rPr lang="en-CA" b="0" dirty="0"/>
              <a:t> </a:t>
            </a:r>
            <a:r>
              <a:rPr lang="en-CA" b="0" dirty="0" err="1"/>
              <a:t>qu’on</a:t>
            </a:r>
            <a:r>
              <a:rPr lang="en-CA" b="0" dirty="0"/>
              <a:t> </a:t>
            </a:r>
            <a:r>
              <a:rPr lang="en-CA" b="0" dirty="0" err="1"/>
              <a:t>devient</a:t>
            </a:r>
            <a:r>
              <a:rPr lang="en-CA" b="0" dirty="0"/>
              <a:t> de plus </a:t>
            </a:r>
            <a:r>
              <a:rPr lang="en-CA" b="0" dirty="0" err="1"/>
              <a:t>en</a:t>
            </a:r>
            <a:r>
              <a:rPr lang="en-CA" b="0" dirty="0"/>
              <a:t> plus </a:t>
            </a:r>
            <a:r>
              <a:rPr lang="en-CA" b="0" dirty="0" err="1"/>
              <a:t>stressé</a:t>
            </a:r>
            <a:r>
              <a:rPr lang="en-CA" b="0" dirty="0"/>
              <a:t> (un </a:t>
            </a:r>
            <a:r>
              <a:rPr lang="en-CA" b="0" dirty="0" err="1"/>
              <a:t>peu</a:t>
            </a:r>
            <a:r>
              <a:rPr lang="en-CA" b="0" dirty="0"/>
              <a:t> trop) et on ne </a:t>
            </a:r>
            <a:r>
              <a:rPr lang="en-CA" b="0" dirty="0" err="1"/>
              <a:t>sait</a:t>
            </a:r>
            <a:r>
              <a:rPr lang="en-CA" b="0" dirty="0"/>
              <a:t> plus comment </a:t>
            </a:r>
            <a:r>
              <a:rPr lang="en-CA" b="0" dirty="0" err="1"/>
              <a:t>gérer</a:t>
            </a:r>
            <a:r>
              <a:rPr lang="en-CA" b="0" dirty="0"/>
              <a:t> </a:t>
            </a:r>
            <a:r>
              <a:rPr lang="en-CA" b="0" dirty="0" err="1"/>
              <a:t>ce</a:t>
            </a:r>
            <a:r>
              <a:rPr lang="en-CA" b="0" dirty="0"/>
              <a:t> stress. On </a:t>
            </a:r>
            <a:r>
              <a:rPr lang="en-CA" b="0" dirty="0" err="1"/>
              <a:t>sait</a:t>
            </a:r>
            <a:r>
              <a:rPr lang="en-CA" b="0" dirty="0"/>
              <a:t> </a:t>
            </a:r>
            <a:r>
              <a:rPr lang="en-CA" b="0" dirty="0" err="1"/>
              <a:t>qu’on</a:t>
            </a:r>
            <a:r>
              <a:rPr lang="en-CA" b="0" dirty="0"/>
              <a:t> doit performer, </a:t>
            </a:r>
            <a:r>
              <a:rPr lang="en-CA" b="0" dirty="0" err="1"/>
              <a:t>mais</a:t>
            </a:r>
            <a:r>
              <a:rPr lang="en-CA" b="0" dirty="0"/>
              <a:t> on </a:t>
            </a:r>
            <a:r>
              <a:rPr lang="en-CA" b="0" dirty="0" err="1"/>
              <a:t>n’est</a:t>
            </a:r>
            <a:r>
              <a:rPr lang="en-CA" b="0" dirty="0"/>
              <a:t> pas certain de </a:t>
            </a:r>
            <a:r>
              <a:rPr lang="en-CA" b="0" dirty="0" err="1"/>
              <a:t>pouvoir</a:t>
            </a:r>
            <a:r>
              <a:rPr lang="en-CA" b="0" dirty="0"/>
              <a:t> </a:t>
            </a:r>
            <a:r>
              <a:rPr lang="en-CA" b="0" dirty="0" err="1"/>
              <a:t>réussir</a:t>
            </a:r>
            <a:r>
              <a:rPr lang="en-CA" b="0" dirty="0"/>
              <a:t>. </a:t>
            </a:r>
          </a:p>
          <a:p>
            <a:r>
              <a:rPr lang="en-CA" b="0" dirty="0" err="1"/>
              <a:t>Finalement</a:t>
            </a:r>
            <a:r>
              <a:rPr lang="en-CA" b="0" dirty="0"/>
              <a:t>, on a la </a:t>
            </a:r>
            <a:r>
              <a:rPr lang="en-CA" b="0" dirty="0" err="1"/>
              <a:t>désorganisation</a:t>
            </a:r>
            <a:r>
              <a:rPr lang="en-CA" b="0" dirty="0"/>
              <a:t>, </a:t>
            </a:r>
            <a:r>
              <a:rPr lang="en-CA" b="0" dirty="0" err="1"/>
              <a:t>l’état</a:t>
            </a:r>
            <a:r>
              <a:rPr lang="en-CA" b="0" dirty="0"/>
              <a:t> qui </a:t>
            </a:r>
            <a:r>
              <a:rPr lang="en-CA" b="0" dirty="0" err="1"/>
              <a:t>est</a:t>
            </a:r>
            <a:r>
              <a:rPr lang="en-CA" b="0" dirty="0"/>
              <a:t> le </a:t>
            </a:r>
            <a:r>
              <a:rPr lang="en-CA" b="0" dirty="0" err="1"/>
              <a:t>moins</a:t>
            </a:r>
            <a:r>
              <a:rPr lang="en-CA" b="0" dirty="0"/>
              <a:t> </a:t>
            </a:r>
            <a:r>
              <a:rPr lang="en-CA" b="0" dirty="0" err="1"/>
              <a:t>agréable</a:t>
            </a:r>
            <a:r>
              <a:rPr lang="en-CA" b="0" dirty="0"/>
              <a:t> de </a:t>
            </a:r>
            <a:r>
              <a:rPr lang="en-CA" b="0" dirty="0" err="1"/>
              <a:t>tous</a:t>
            </a:r>
            <a:r>
              <a:rPr lang="en-CA" b="0" dirty="0"/>
              <a:t> dans la </a:t>
            </a:r>
            <a:r>
              <a:rPr lang="en-CA" b="0" dirty="0" err="1"/>
              <a:t>courbe</a:t>
            </a:r>
            <a:r>
              <a:rPr lang="en-CA" b="0" dirty="0"/>
              <a:t> du stress. </a:t>
            </a:r>
            <a:r>
              <a:rPr lang="en-CA" b="0" dirty="0" err="1"/>
              <a:t>Quand</a:t>
            </a:r>
            <a:r>
              <a:rPr lang="en-CA" b="0" dirty="0"/>
              <a:t> on </a:t>
            </a:r>
            <a:r>
              <a:rPr lang="en-CA" b="0" dirty="0" err="1"/>
              <a:t>est</a:t>
            </a:r>
            <a:r>
              <a:rPr lang="en-CA" b="0" dirty="0"/>
              <a:t> </a:t>
            </a:r>
            <a:r>
              <a:rPr lang="en-CA" b="0" dirty="0" err="1"/>
              <a:t>tellement</a:t>
            </a:r>
            <a:r>
              <a:rPr lang="en-CA" b="0" dirty="0"/>
              <a:t> </a:t>
            </a:r>
            <a:r>
              <a:rPr lang="en-CA" b="0" dirty="0" err="1"/>
              <a:t>stressé</a:t>
            </a:r>
            <a:r>
              <a:rPr lang="en-CA" b="0" dirty="0"/>
              <a:t> face au fait </a:t>
            </a:r>
            <a:r>
              <a:rPr lang="en-CA" b="0" dirty="0" err="1"/>
              <a:t>qu’on</a:t>
            </a:r>
            <a:r>
              <a:rPr lang="en-CA" b="0" dirty="0"/>
              <a:t> doit performer </a:t>
            </a:r>
            <a:r>
              <a:rPr lang="en-CA" b="0" dirty="0" err="1"/>
              <a:t>qu’on</a:t>
            </a:r>
            <a:r>
              <a:rPr lang="en-CA" b="0" dirty="0"/>
              <a:t> </a:t>
            </a:r>
            <a:r>
              <a:rPr lang="en-CA" b="0" dirty="0" err="1"/>
              <a:t>en</a:t>
            </a:r>
            <a:r>
              <a:rPr lang="en-CA" b="0" dirty="0"/>
              <a:t> </a:t>
            </a:r>
            <a:r>
              <a:rPr lang="en-CA" b="0" dirty="0" err="1"/>
              <a:t>vient</a:t>
            </a:r>
            <a:r>
              <a:rPr lang="en-CA" b="0" dirty="0"/>
              <a:t> à se </a:t>
            </a:r>
            <a:r>
              <a:rPr lang="en-CA" b="0" dirty="0" err="1"/>
              <a:t>désorganiser</a:t>
            </a:r>
            <a:r>
              <a:rPr lang="en-CA" b="0" dirty="0"/>
              <a:t>. Comme le stress </a:t>
            </a:r>
            <a:r>
              <a:rPr lang="en-CA" b="0" dirty="0" err="1"/>
              <a:t>négatif</a:t>
            </a:r>
            <a:r>
              <a:rPr lang="en-CA" b="0" dirty="0"/>
              <a:t> tout à </a:t>
            </a:r>
            <a:r>
              <a:rPr lang="en-CA" b="0" dirty="0" err="1"/>
              <a:t>l’heure</a:t>
            </a:r>
            <a:r>
              <a:rPr lang="en-CA" b="0" dirty="0"/>
              <a:t>, on ne </a:t>
            </a:r>
            <a:r>
              <a:rPr lang="en-CA" b="0" dirty="0" err="1"/>
              <a:t>devient</a:t>
            </a:r>
            <a:r>
              <a:rPr lang="en-CA" b="0" dirty="0"/>
              <a:t> plus </a:t>
            </a:r>
            <a:r>
              <a:rPr lang="en-CA" b="0" dirty="0" err="1"/>
              <a:t>productif</a:t>
            </a:r>
            <a:r>
              <a:rPr lang="en-CA" b="0" dirty="0"/>
              <a:t> </a:t>
            </a:r>
            <a:r>
              <a:rPr lang="en-CA" b="0" dirty="0" err="1"/>
              <a:t>ou</a:t>
            </a:r>
            <a:r>
              <a:rPr lang="en-CA" b="0" dirty="0"/>
              <a:t> </a:t>
            </a:r>
            <a:r>
              <a:rPr lang="en-CA" b="0" dirty="0" err="1"/>
              <a:t>efficace</a:t>
            </a:r>
            <a:r>
              <a:rPr lang="en-CA" b="0" dirty="0"/>
              <a:t>, et on </a:t>
            </a:r>
            <a:r>
              <a:rPr lang="en-CA" b="0" dirty="0" err="1"/>
              <a:t>n’arrive</a:t>
            </a:r>
            <a:r>
              <a:rPr lang="en-CA" b="0" dirty="0"/>
              <a:t> plus à performer. </a:t>
            </a:r>
          </a:p>
          <a:p>
            <a:endParaRPr lang="en-CA" b="0" dirty="0"/>
          </a:p>
          <a:p>
            <a:r>
              <a:rPr lang="en-CA" b="0" dirty="0" err="1"/>
              <a:t>Exemple</a:t>
            </a:r>
            <a:r>
              <a:rPr lang="en-CA" b="0" dirty="0"/>
              <a:t>: </a:t>
            </a:r>
          </a:p>
          <a:p>
            <a:r>
              <a:rPr lang="en-CA" b="1" dirty="0" err="1"/>
              <a:t>Endormissement</a:t>
            </a:r>
            <a:r>
              <a:rPr lang="en-CA" b="1" dirty="0"/>
              <a:t>: </a:t>
            </a:r>
            <a:r>
              <a:rPr lang="en-CA" b="0" dirty="0" err="1"/>
              <a:t>Quand</a:t>
            </a:r>
            <a:r>
              <a:rPr lang="en-CA" b="0" dirty="0"/>
              <a:t> </a:t>
            </a:r>
            <a:r>
              <a:rPr lang="en-CA" b="0" dirty="0" err="1"/>
              <a:t>tu</a:t>
            </a:r>
            <a:r>
              <a:rPr lang="en-CA" b="0" dirty="0"/>
              <a:t> arrives à </a:t>
            </a:r>
            <a:r>
              <a:rPr lang="en-CA" b="0" dirty="0" err="1"/>
              <a:t>l’école</a:t>
            </a:r>
            <a:r>
              <a:rPr lang="en-CA" b="0" dirty="0"/>
              <a:t> </a:t>
            </a:r>
            <a:r>
              <a:rPr lang="en-CA" b="0" dirty="0" err="1"/>
              <a:t>lundi</a:t>
            </a:r>
            <a:r>
              <a:rPr lang="en-CA" b="0" dirty="0"/>
              <a:t> matin à 8h et </a:t>
            </a:r>
            <a:r>
              <a:rPr lang="en-CA" b="0" dirty="0" err="1"/>
              <a:t>tu</a:t>
            </a:r>
            <a:r>
              <a:rPr lang="en-CA" b="0" dirty="0"/>
              <a:t> es encore </a:t>
            </a:r>
            <a:r>
              <a:rPr lang="en-CA" b="0" dirty="0" err="1"/>
              <a:t>endormi</a:t>
            </a:r>
            <a:r>
              <a:rPr lang="en-CA" b="0" dirty="0"/>
              <a:t> </a:t>
            </a:r>
            <a:r>
              <a:rPr lang="en-CA" b="0" dirty="0" err="1"/>
              <a:t>en</a:t>
            </a:r>
            <a:r>
              <a:rPr lang="en-CA" b="0" dirty="0"/>
              <a:t> </a:t>
            </a:r>
            <a:r>
              <a:rPr lang="en-CA" b="0" dirty="0" err="1"/>
              <a:t>classe</a:t>
            </a:r>
            <a:r>
              <a:rPr lang="en-CA" b="0" dirty="0"/>
              <a:t>.</a:t>
            </a:r>
          </a:p>
          <a:p>
            <a:r>
              <a:rPr lang="en-CA" b="1" dirty="0" err="1"/>
              <a:t>Alerte</a:t>
            </a:r>
            <a:r>
              <a:rPr lang="en-CA" b="1" dirty="0"/>
              <a:t>: </a:t>
            </a:r>
            <a:r>
              <a:rPr lang="en-CA" b="0" dirty="0"/>
              <a:t>Ton </a:t>
            </a:r>
            <a:r>
              <a:rPr lang="en-CA" b="0" dirty="0" err="1"/>
              <a:t>enseignante</a:t>
            </a:r>
            <a:r>
              <a:rPr lang="en-CA" b="0" dirty="0"/>
              <a:t> </a:t>
            </a:r>
            <a:r>
              <a:rPr lang="en-CA" b="0" dirty="0" err="1"/>
              <a:t>demande</a:t>
            </a:r>
            <a:r>
              <a:rPr lang="en-CA" b="0" dirty="0"/>
              <a:t> à </a:t>
            </a:r>
            <a:r>
              <a:rPr lang="en-CA" b="0" dirty="0" err="1"/>
              <a:t>toute</a:t>
            </a:r>
            <a:r>
              <a:rPr lang="en-CA" b="0" dirty="0"/>
              <a:t> la </a:t>
            </a:r>
            <a:r>
              <a:rPr lang="en-CA" b="0" dirty="0" err="1"/>
              <a:t>classe</a:t>
            </a:r>
            <a:r>
              <a:rPr lang="en-CA" b="0" dirty="0"/>
              <a:t> de </a:t>
            </a:r>
            <a:r>
              <a:rPr lang="en-CA" b="0" dirty="0" err="1"/>
              <a:t>sortir</a:t>
            </a:r>
            <a:r>
              <a:rPr lang="en-CA" b="0" dirty="0"/>
              <a:t> son </a:t>
            </a:r>
            <a:r>
              <a:rPr lang="en-CA" b="0" dirty="0" err="1"/>
              <a:t>croffre</a:t>
            </a:r>
            <a:r>
              <a:rPr lang="en-CA" b="0" dirty="0"/>
              <a:t> à crayons et </a:t>
            </a:r>
            <a:r>
              <a:rPr lang="en-CA" b="0" dirty="0" err="1"/>
              <a:t>ses</a:t>
            </a:r>
            <a:r>
              <a:rPr lang="en-CA" b="0" dirty="0"/>
              <a:t> cahiers de </a:t>
            </a:r>
            <a:r>
              <a:rPr lang="en-CA" b="0" dirty="0" err="1"/>
              <a:t>français</a:t>
            </a:r>
            <a:r>
              <a:rPr lang="en-CA" b="0" dirty="0"/>
              <a:t> pour faire un </a:t>
            </a:r>
            <a:r>
              <a:rPr lang="en-CA" b="0" dirty="0" err="1"/>
              <a:t>exercice</a:t>
            </a:r>
            <a:r>
              <a:rPr lang="en-CA" b="0" dirty="0"/>
              <a:t>.</a:t>
            </a:r>
          </a:p>
          <a:p>
            <a:r>
              <a:rPr lang="en-CA" b="1" dirty="0"/>
              <a:t>Stress optimal/</a:t>
            </a:r>
            <a:r>
              <a:rPr lang="en-CA" b="1" dirty="0" err="1"/>
              <a:t>positif</a:t>
            </a:r>
            <a:r>
              <a:rPr lang="en-CA" b="1" dirty="0"/>
              <a:t>: </a:t>
            </a:r>
            <a:r>
              <a:rPr lang="en-CA" b="0" dirty="0"/>
              <a:t>Ton </a:t>
            </a:r>
            <a:r>
              <a:rPr lang="en-CA" b="0" dirty="0" err="1"/>
              <a:t>enseignante</a:t>
            </a:r>
            <a:r>
              <a:rPr lang="en-CA" b="0" dirty="0"/>
              <a:t> </a:t>
            </a:r>
            <a:r>
              <a:rPr lang="en-CA" b="0" dirty="0" err="1"/>
              <a:t>te</a:t>
            </a:r>
            <a:r>
              <a:rPr lang="en-CA" b="0" dirty="0"/>
              <a:t> </a:t>
            </a:r>
            <a:r>
              <a:rPr lang="en-CA" b="0" dirty="0" err="1"/>
              <a:t>dit</a:t>
            </a:r>
            <a:r>
              <a:rPr lang="en-CA" b="0" dirty="0"/>
              <a:t> </a:t>
            </a:r>
            <a:r>
              <a:rPr lang="en-CA" b="0" dirty="0" err="1"/>
              <a:t>qu’il</a:t>
            </a:r>
            <a:r>
              <a:rPr lang="en-CA" b="0" dirty="0"/>
              <a:t> y a </a:t>
            </a:r>
            <a:r>
              <a:rPr lang="en-CA" b="0" dirty="0" err="1"/>
              <a:t>une</a:t>
            </a:r>
            <a:r>
              <a:rPr lang="en-CA" b="0" dirty="0"/>
              <a:t> </a:t>
            </a:r>
            <a:r>
              <a:rPr lang="en-CA" b="0" dirty="0" err="1"/>
              <a:t>dictée</a:t>
            </a:r>
            <a:r>
              <a:rPr lang="en-CA" b="0" dirty="0"/>
              <a:t>, </a:t>
            </a:r>
            <a:r>
              <a:rPr lang="en-CA" b="0" dirty="0" err="1"/>
              <a:t>mais</a:t>
            </a:r>
            <a:r>
              <a:rPr lang="en-CA" b="0" dirty="0"/>
              <a:t> </a:t>
            </a:r>
            <a:r>
              <a:rPr lang="en-CA" b="0" dirty="0" err="1"/>
              <a:t>qu’elle</a:t>
            </a:r>
            <a:r>
              <a:rPr lang="en-CA" b="0" dirty="0"/>
              <a:t> </a:t>
            </a:r>
            <a:r>
              <a:rPr lang="en-CA" b="0" dirty="0" err="1"/>
              <a:t>utilisera</a:t>
            </a:r>
            <a:r>
              <a:rPr lang="en-CA" b="0" dirty="0"/>
              <a:t> </a:t>
            </a:r>
            <a:r>
              <a:rPr lang="en-CA" b="0" dirty="0" err="1"/>
              <a:t>principalement</a:t>
            </a:r>
            <a:r>
              <a:rPr lang="en-CA" b="0" dirty="0"/>
              <a:t> des mots que </a:t>
            </a:r>
            <a:r>
              <a:rPr lang="en-CA" b="0" dirty="0" err="1"/>
              <a:t>tu</a:t>
            </a:r>
            <a:r>
              <a:rPr lang="en-CA" b="0" dirty="0"/>
              <a:t> </a:t>
            </a:r>
            <a:r>
              <a:rPr lang="en-CA" b="0" dirty="0" err="1"/>
              <a:t>avais</a:t>
            </a:r>
            <a:r>
              <a:rPr lang="en-CA" b="0" dirty="0"/>
              <a:t> à </a:t>
            </a:r>
            <a:r>
              <a:rPr lang="en-CA" b="0" dirty="0" err="1"/>
              <a:t>l’étude</a:t>
            </a:r>
            <a:r>
              <a:rPr lang="en-CA" b="0" dirty="0"/>
              <a:t> la fin de </a:t>
            </a:r>
            <a:r>
              <a:rPr lang="en-CA" b="0" dirty="0" err="1"/>
              <a:t>semaine</a:t>
            </a:r>
            <a:r>
              <a:rPr lang="en-CA" b="0" dirty="0"/>
              <a:t> </a:t>
            </a:r>
            <a:r>
              <a:rPr lang="en-CA" b="0" dirty="0" err="1"/>
              <a:t>dernière</a:t>
            </a:r>
            <a:r>
              <a:rPr lang="en-CA" b="0" dirty="0"/>
              <a:t>, </a:t>
            </a:r>
            <a:r>
              <a:rPr lang="en-CA" b="0" dirty="0" err="1"/>
              <a:t>ce</a:t>
            </a:r>
            <a:r>
              <a:rPr lang="en-CA" b="0" dirty="0"/>
              <a:t> que </a:t>
            </a:r>
            <a:r>
              <a:rPr lang="en-CA" b="0" dirty="0" err="1"/>
              <a:t>tu</a:t>
            </a:r>
            <a:r>
              <a:rPr lang="en-CA" b="0" dirty="0"/>
              <a:t> as </a:t>
            </a:r>
            <a:r>
              <a:rPr lang="en-CA" b="0" dirty="0" err="1"/>
              <a:t>étudié</a:t>
            </a:r>
            <a:r>
              <a:rPr lang="en-CA" b="0" dirty="0"/>
              <a:t> avec ton </a:t>
            </a:r>
            <a:r>
              <a:rPr lang="en-CA" b="0" dirty="0" err="1"/>
              <a:t>père</a:t>
            </a:r>
            <a:r>
              <a:rPr lang="en-CA" b="0" dirty="0"/>
              <a:t> </a:t>
            </a:r>
            <a:r>
              <a:rPr lang="en-CA" b="0" dirty="0" err="1"/>
              <a:t>hier</a:t>
            </a:r>
            <a:r>
              <a:rPr lang="en-CA" b="0" dirty="0"/>
              <a:t> après-midi.</a:t>
            </a:r>
          </a:p>
          <a:p>
            <a:r>
              <a:rPr lang="en-CA" b="1" dirty="0" err="1"/>
              <a:t>Anxiété</a:t>
            </a:r>
            <a:r>
              <a:rPr lang="en-CA" b="1" dirty="0"/>
              <a:t>: </a:t>
            </a:r>
            <a:r>
              <a:rPr lang="en-CA" b="0" dirty="0"/>
              <a:t>Ton </a:t>
            </a:r>
            <a:r>
              <a:rPr lang="en-CA" b="0" dirty="0" err="1"/>
              <a:t>enseignante</a:t>
            </a:r>
            <a:r>
              <a:rPr lang="en-CA" b="0" dirty="0"/>
              <a:t> </a:t>
            </a:r>
            <a:r>
              <a:rPr lang="en-CA" b="0" dirty="0" err="1"/>
              <a:t>te</a:t>
            </a:r>
            <a:r>
              <a:rPr lang="en-CA" b="0" dirty="0"/>
              <a:t> </a:t>
            </a:r>
            <a:r>
              <a:rPr lang="en-CA" b="0" dirty="0" err="1"/>
              <a:t>dit</a:t>
            </a:r>
            <a:r>
              <a:rPr lang="en-CA" b="0" dirty="0"/>
              <a:t> </a:t>
            </a:r>
            <a:r>
              <a:rPr lang="en-CA" b="0" dirty="0" err="1"/>
              <a:t>qu’il</a:t>
            </a:r>
            <a:r>
              <a:rPr lang="en-CA" b="0" dirty="0"/>
              <a:t> y aura </a:t>
            </a:r>
            <a:r>
              <a:rPr lang="en-CA" b="0" dirty="0" err="1"/>
              <a:t>une</a:t>
            </a:r>
            <a:r>
              <a:rPr lang="en-CA" b="0" dirty="0"/>
              <a:t> </a:t>
            </a:r>
            <a:r>
              <a:rPr lang="en-CA" b="0" dirty="0" err="1"/>
              <a:t>dictée</a:t>
            </a:r>
            <a:r>
              <a:rPr lang="en-CA" b="0" dirty="0"/>
              <a:t> </a:t>
            </a:r>
            <a:r>
              <a:rPr lang="en-CA" b="0" dirty="0" err="1"/>
              <a:t>demain</a:t>
            </a:r>
            <a:r>
              <a:rPr lang="en-CA" b="0" dirty="0"/>
              <a:t>, </a:t>
            </a:r>
            <a:r>
              <a:rPr lang="en-CA" b="0" dirty="0" err="1"/>
              <a:t>mais</a:t>
            </a:r>
            <a:r>
              <a:rPr lang="en-CA" b="0" dirty="0"/>
              <a:t> </a:t>
            </a:r>
            <a:r>
              <a:rPr lang="en-CA" b="0" dirty="0" err="1"/>
              <a:t>tu</a:t>
            </a:r>
            <a:r>
              <a:rPr lang="en-CA" b="0" dirty="0"/>
              <a:t> </a:t>
            </a:r>
            <a:r>
              <a:rPr lang="en-CA" b="0" dirty="0" err="1"/>
              <a:t>n’a</a:t>
            </a:r>
            <a:r>
              <a:rPr lang="en-CA" b="0" dirty="0"/>
              <a:t> pas </a:t>
            </a:r>
            <a:r>
              <a:rPr lang="en-CA" b="0" dirty="0" err="1"/>
              <a:t>commencé</a:t>
            </a:r>
            <a:r>
              <a:rPr lang="en-CA" b="0" dirty="0"/>
              <a:t> à </a:t>
            </a:r>
            <a:r>
              <a:rPr lang="en-CA" b="0" dirty="0" err="1"/>
              <a:t>étudier</a:t>
            </a:r>
            <a:r>
              <a:rPr lang="en-CA" b="0" dirty="0"/>
              <a:t> encore et </a:t>
            </a:r>
            <a:r>
              <a:rPr lang="en-CA" b="0" dirty="0" err="1"/>
              <a:t>tu</a:t>
            </a:r>
            <a:r>
              <a:rPr lang="en-CA" b="0" dirty="0"/>
              <a:t> as </a:t>
            </a:r>
            <a:r>
              <a:rPr lang="en-CA" b="0" dirty="0" err="1"/>
              <a:t>une</a:t>
            </a:r>
            <a:r>
              <a:rPr lang="en-CA" b="0" dirty="0"/>
              <a:t> pratique de soccer </a:t>
            </a:r>
            <a:r>
              <a:rPr lang="en-CA" b="0" dirty="0" err="1"/>
              <a:t>ce</a:t>
            </a:r>
            <a:r>
              <a:rPr lang="en-CA" b="0" dirty="0"/>
              <a:t> </a:t>
            </a:r>
            <a:r>
              <a:rPr lang="en-CA" b="0" dirty="0" err="1"/>
              <a:t>soir</a:t>
            </a:r>
            <a:r>
              <a:rPr lang="en-CA" b="0" dirty="0"/>
              <a:t>. Tu commences à </a:t>
            </a:r>
            <a:r>
              <a:rPr lang="en-CA" b="0" dirty="0" err="1"/>
              <a:t>paniquer</a:t>
            </a:r>
            <a:r>
              <a:rPr lang="en-CA" b="0" dirty="0"/>
              <a:t> un </a:t>
            </a:r>
            <a:r>
              <a:rPr lang="en-CA" b="0" dirty="0" err="1"/>
              <a:t>peu</a:t>
            </a:r>
            <a:r>
              <a:rPr lang="en-CA" b="0" dirty="0"/>
              <a:t> et </a:t>
            </a:r>
            <a:r>
              <a:rPr lang="en-CA" b="0" dirty="0" err="1"/>
              <a:t>devient</a:t>
            </a:r>
            <a:r>
              <a:rPr lang="en-CA" b="0" dirty="0"/>
              <a:t> de plus </a:t>
            </a:r>
            <a:r>
              <a:rPr lang="en-CA" b="0" dirty="0" err="1"/>
              <a:t>en</a:t>
            </a:r>
            <a:r>
              <a:rPr lang="en-CA" b="0" dirty="0"/>
              <a:t> plus </a:t>
            </a:r>
            <a:r>
              <a:rPr lang="en-CA" b="0" dirty="0" err="1"/>
              <a:t>stressé</a:t>
            </a:r>
            <a:r>
              <a:rPr lang="en-CA" b="0" dirty="0"/>
              <a:t>.</a:t>
            </a:r>
          </a:p>
          <a:p>
            <a:r>
              <a:rPr lang="en-CA" b="1" dirty="0" err="1"/>
              <a:t>Désorganisation</a:t>
            </a:r>
            <a:r>
              <a:rPr lang="en-CA" b="1" dirty="0"/>
              <a:t>: </a:t>
            </a:r>
            <a:r>
              <a:rPr lang="en-CA" b="0" dirty="0"/>
              <a:t>Ton </a:t>
            </a:r>
            <a:r>
              <a:rPr lang="en-CA" b="0" dirty="0" err="1"/>
              <a:t>enseignante</a:t>
            </a:r>
            <a:r>
              <a:rPr lang="en-CA" b="0" dirty="0"/>
              <a:t> </a:t>
            </a:r>
            <a:r>
              <a:rPr lang="en-CA" b="0" dirty="0" err="1"/>
              <a:t>te</a:t>
            </a:r>
            <a:r>
              <a:rPr lang="en-CA" b="0" dirty="0"/>
              <a:t> </a:t>
            </a:r>
            <a:r>
              <a:rPr lang="en-CA" b="0" dirty="0" err="1"/>
              <a:t>dit</a:t>
            </a:r>
            <a:r>
              <a:rPr lang="en-CA" b="0" dirty="0"/>
              <a:t> </a:t>
            </a:r>
            <a:r>
              <a:rPr lang="en-CA" b="0" dirty="0" err="1"/>
              <a:t>qu’il</a:t>
            </a:r>
            <a:r>
              <a:rPr lang="en-CA" b="0" dirty="0"/>
              <a:t> y aura </a:t>
            </a:r>
            <a:r>
              <a:rPr lang="en-CA" b="0" dirty="0" err="1"/>
              <a:t>une</a:t>
            </a:r>
            <a:r>
              <a:rPr lang="en-CA" b="0" dirty="0"/>
              <a:t> </a:t>
            </a:r>
            <a:r>
              <a:rPr lang="en-CA" b="0" dirty="0" err="1"/>
              <a:t>dictée</a:t>
            </a:r>
            <a:r>
              <a:rPr lang="en-CA" b="0" dirty="0"/>
              <a:t> </a:t>
            </a:r>
            <a:r>
              <a:rPr lang="en-CA" b="0" dirty="0" err="1"/>
              <a:t>demain</a:t>
            </a:r>
            <a:r>
              <a:rPr lang="en-CA" b="0" dirty="0"/>
              <a:t> qui </a:t>
            </a:r>
            <a:r>
              <a:rPr lang="en-CA" b="0" dirty="0" err="1"/>
              <a:t>compte</a:t>
            </a:r>
            <a:r>
              <a:rPr lang="en-CA" b="0" dirty="0"/>
              <a:t> pour 80% de ta note de bulletin, </a:t>
            </a:r>
            <a:r>
              <a:rPr lang="en-CA" b="0" dirty="0" err="1"/>
              <a:t>mais</a:t>
            </a:r>
            <a:r>
              <a:rPr lang="en-CA" b="0" dirty="0"/>
              <a:t> </a:t>
            </a:r>
            <a:r>
              <a:rPr lang="en-CA" b="0" dirty="0" err="1"/>
              <a:t>tu</a:t>
            </a:r>
            <a:r>
              <a:rPr lang="en-CA" b="0" dirty="0"/>
              <a:t> </a:t>
            </a:r>
            <a:r>
              <a:rPr lang="en-CA" b="0" dirty="0" err="1"/>
              <a:t>n’a</a:t>
            </a:r>
            <a:r>
              <a:rPr lang="en-CA" b="0" dirty="0"/>
              <a:t> pas </a:t>
            </a:r>
            <a:r>
              <a:rPr lang="en-CA" b="0" dirty="0" err="1"/>
              <a:t>commencé</a:t>
            </a:r>
            <a:r>
              <a:rPr lang="en-CA" b="0" dirty="0"/>
              <a:t> à </a:t>
            </a:r>
            <a:r>
              <a:rPr lang="en-CA" b="0" dirty="0" err="1"/>
              <a:t>étudier</a:t>
            </a:r>
            <a:r>
              <a:rPr lang="en-CA" b="0" dirty="0"/>
              <a:t> encore et </a:t>
            </a:r>
            <a:r>
              <a:rPr lang="en-CA" b="0" dirty="0" err="1"/>
              <a:t>en</a:t>
            </a:r>
            <a:r>
              <a:rPr lang="en-CA" b="0" dirty="0"/>
              <a:t> plus, </a:t>
            </a:r>
            <a:r>
              <a:rPr lang="en-CA" b="0" dirty="0" err="1"/>
              <a:t>tu</a:t>
            </a:r>
            <a:r>
              <a:rPr lang="en-CA" b="0" dirty="0"/>
              <a:t> as </a:t>
            </a:r>
            <a:r>
              <a:rPr lang="en-CA" b="0" dirty="0" err="1"/>
              <a:t>aussi</a:t>
            </a:r>
            <a:r>
              <a:rPr lang="en-CA" b="0" dirty="0"/>
              <a:t> un examen de </a:t>
            </a:r>
            <a:r>
              <a:rPr lang="en-CA" b="0" dirty="0" err="1"/>
              <a:t>mathématiques</a:t>
            </a:r>
            <a:r>
              <a:rPr lang="en-CA" b="0" dirty="0"/>
              <a:t> </a:t>
            </a:r>
            <a:r>
              <a:rPr lang="en-CA" b="0" dirty="0" err="1"/>
              <a:t>demain</a:t>
            </a:r>
            <a:r>
              <a:rPr lang="en-CA" b="0" dirty="0"/>
              <a:t>. Tu passes la soirée à vivre de </a:t>
            </a:r>
            <a:r>
              <a:rPr lang="en-CA" b="0" dirty="0" err="1"/>
              <a:t>l’anxiété</a:t>
            </a:r>
            <a:r>
              <a:rPr lang="en-CA" b="0" dirty="0"/>
              <a:t>, </a:t>
            </a:r>
            <a:r>
              <a:rPr lang="en-CA" b="0" dirty="0" err="1"/>
              <a:t>tu</a:t>
            </a:r>
            <a:r>
              <a:rPr lang="en-CA" b="0" dirty="0"/>
              <a:t> </a:t>
            </a:r>
            <a:r>
              <a:rPr lang="en-CA" b="0" dirty="0" err="1"/>
              <a:t>t’imagines</a:t>
            </a:r>
            <a:r>
              <a:rPr lang="en-CA" b="0" dirty="0"/>
              <a:t> </a:t>
            </a:r>
            <a:r>
              <a:rPr lang="en-CA" b="0" dirty="0" err="1"/>
              <a:t>avoir</a:t>
            </a:r>
            <a:r>
              <a:rPr lang="en-CA" b="0" dirty="0"/>
              <a:t> des </a:t>
            </a:r>
            <a:r>
              <a:rPr lang="en-CA" b="0" dirty="0" err="1"/>
              <a:t>mauvaises</a:t>
            </a:r>
            <a:r>
              <a:rPr lang="en-CA" b="0" dirty="0"/>
              <a:t> notes, </a:t>
            </a:r>
            <a:r>
              <a:rPr lang="en-CA" b="0" dirty="0" err="1"/>
              <a:t>être</a:t>
            </a:r>
            <a:r>
              <a:rPr lang="en-CA" b="0" dirty="0"/>
              <a:t> </a:t>
            </a:r>
            <a:r>
              <a:rPr lang="en-CA" b="0" dirty="0" err="1"/>
              <a:t>puni</a:t>
            </a:r>
            <a:r>
              <a:rPr lang="en-CA" b="0" dirty="0"/>
              <a:t> par </a:t>
            </a:r>
            <a:r>
              <a:rPr lang="en-CA" b="0" dirty="0" err="1"/>
              <a:t>tes</a:t>
            </a:r>
            <a:r>
              <a:rPr lang="en-CA" b="0" dirty="0"/>
              <a:t> parents, etc. Tu </a:t>
            </a:r>
            <a:r>
              <a:rPr lang="en-CA" b="0" dirty="0" err="1"/>
              <a:t>te</a:t>
            </a:r>
            <a:r>
              <a:rPr lang="en-CA" b="0" dirty="0"/>
              <a:t> </a:t>
            </a:r>
            <a:r>
              <a:rPr lang="en-CA" b="0" dirty="0" err="1"/>
              <a:t>désorganises</a:t>
            </a:r>
            <a:r>
              <a:rPr lang="en-CA" b="0" dirty="0"/>
              <a:t> et </a:t>
            </a:r>
            <a:r>
              <a:rPr lang="en-CA" b="0" dirty="0" err="1"/>
              <a:t>tu</a:t>
            </a:r>
            <a:r>
              <a:rPr lang="en-CA" b="0" dirty="0"/>
              <a:t> </a:t>
            </a:r>
            <a:r>
              <a:rPr lang="en-CA" b="0" dirty="0" err="1"/>
              <a:t>n’arrives</a:t>
            </a:r>
            <a:r>
              <a:rPr lang="en-CA" b="0" dirty="0"/>
              <a:t> pas à </a:t>
            </a:r>
            <a:r>
              <a:rPr lang="en-CA" b="0" dirty="0" err="1"/>
              <a:t>te</a:t>
            </a:r>
            <a:r>
              <a:rPr lang="en-CA" b="0" dirty="0"/>
              <a:t> </a:t>
            </a:r>
            <a:r>
              <a:rPr lang="en-CA" b="0" dirty="0" err="1"/>
              <a:t>concentrer</a:t>
            </a:r>
            <a:r>
              <a:rPr lang="en-CA" b="0" dirty="0"/>
              <a:t> et bien </a:t>
            </a:r>
            <a:r>
              <a:rPr lang="en-CA" b="0" dirty="0" err="1"/>
              <a:t>étudier</a:t>
            </a:r>
            <a:r>
              <a:rPr lang="en-CA" b="0" dirty="0"/>
              <a:t> </a:t>
            </a:r>
            <a:r>
              <a:rPr lang="en-CA" b="0" dirty="0" err="1"/>
              <a:t>tes</a:t>
            </a:r>
            <a:r>
              <a:rPr lang="en-CA" b="0" dirty="0"/>
              <a:t> maths et ton </a:t>
            </a:r>
            <a:r>
              <a:rPr lang="en-CA" b="0" dirty="0" err="1"/>
              <a:t>français</a:t>
            </a:r>
            <a:r>
              <a:rPr lang="en-CA" b="0" dirty="0"/>
              <a:t> de la soirée. À </a:t>
            </a:r>
            <a:r>
              <a:rPr lang="en-CA" b="0" dirty="0" err="1"/>
              <a:t>l’examen</a:t>
            </a:r>
            <a:r>
              <a:rPr lang="en-CA" b="0" dirty="0"/>
              <a:t>, </a:t>
            </a:r>
            <a:r>
              <a:rPr lang="en-CA" b="0" dirty="0" err="1"/>
              <a:t>tu</a:t>
            </a:r>
            <a:r>
              <a:rPr lang="en-CA" b="0" dirty="0"/>
              <a:t> </a:t>
            </a:r>
            <a:r>
              <a:rPr lang="en-CA" b="0" dirty="0" err="1"/>
              <a:t>figes</a:t>
            </a:r>
            <a:r>
              <a:rPr lang="en-CA" b="0" dirty="0"/>
              <a:t> et </a:t>
            </a:r>
            <a:r>
              <a:rPr lang="en-CA" b="0" dirty="0" err="1"/>
              <a:t>tu</a:t>
            </a:r>
            <a:r>
              <a:rPr lang="en-CA" b="0" dirty="0"/>
              <a:t> </a:t>
            </a:r>
            <a:r>
              <a:rPr lang="en-CA" b="0" dirty="0" err="1"/>
              <a:t>remets</a:t>
            </a:r>
            <a:r>
              <a:rPr lang="en-CA" b="0" dirty="0"/>
              <a:t> </a:t>
            </a:r>
            <a:r>
              <a:rPr lang="en-CA" b="0" dirty="0" err="1"/>
              <a:t>une</a:t>
            </a:r>
            <a:r>
              <a:rPr lang="en-CA" b="0" dirty="0"/>
              <a:t> page blanche.</a:t>
            </a:r>
            <a:endParaRPr lang="en-CA" b="1" dirty="0"/>
          </a:p>
        </p:txBody>
      </p:sp>
      <p:sp>
        <p:nvSpPr>
          <p:cNvPr id="4" name="Slide Number Placeholder 3"/>
          <p:cNvSpPr>
            <a:spLocks noGrp="1"/>
          </p:cNvSpPr>
          <p:nvPr>
            <p:ph type="sldNum" sz="quarter" idx="5"/>
          </p:nvPr>
        </p:nvSpPr>
        <p:spPr/>
        <p:txBody>
          <a:bodyPr/>
          <a:lstStyle/>
          <a:p>
            <a:fld id="{27645CF5-6880-43AF-A99F-A91A2D06663E}" type="slidenum">
              <a:rPr lang="fr-CA" smtClean="0"/>
              <a:t>9</a:t>
            </a:fld>
            <a:endParaRPr lang="fr-CA"/>
          </a:p>
        </p:txBody>
      </p:sp>
    </p:spTree>
    <p:extLst>
      <p:ext uri="{BB962C8B-B14F-4D97-AF65-F5344CB8AC3E}">
        <p14:creationId xmlns:p14="http://schemas.microsoft.com/office/powerpoint/2010/main" val="76620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9/18/2021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86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277039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362636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229866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5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326691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9/18/2021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20170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9/18/2021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32771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8020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321981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416609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9/18/2021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a:t>
            </a:fld>
            <a:endParaRPr lang="en-US" dirty="0"/>
          </a:p>
        </p:txBody>
      </p:sp>
    </p:spTree>
    <p:extLst>
      <p:ext uri="{BB962C8B-B14F-4D97-AF65-F5344CB8AC3E}">
        <p14:creationId xmlns:p14="http://schemas.microsoft.com/office/powerpoint/2010/main" val="52244145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tudium.umontreal.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4416BB0-96E0-4120-B3B1-136B77BEE93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a:stretch/>
        </p:blipFill>
        <p:spPr>
          <a:xfrm>
            <a:off x="-2" y="83517"/>
            <a:ext cx="12192002" cy="6857990"/>
          </a:xfrm>
          <a:prstGeom prst="rect">
            <a:avLst/>
          </a:prstGeom>
        </p:spPr>
      </p:pic>
      <p:sp>
        <p:nvSpPr>
          <p:cNvPr id="2" name="Titre 1">
            <a:extLst>
              <a:ext uri="{FF2B5EF4-FFF2-40B4-BE49-F238E27FC236}">
                <a16:creationId xmlns:a16="http://schemas.microsoft.com/office/drawing/2014/main" id="{9EECDF2D-3639-4EE9-A4F1-0D9F3235A2AD}"/>
              </a:ext>
            </a:extLst>
          </p:cNvPr>
          <p:cNvSpPr>
            <a:spLocks noGrp="1"/>
          </p:cNvSpPr>
          <p:nvPr>
            <p:ph type="ctrTitle"/>
          </p:nvPr>
        </p:nvSpPr>
        <p:spPr>
          <a:xfrm>
            <a:off x="7545887" y="83517"/>
            <a:ext cx="4357388" cy="2828084"/>
          </a:xfrm>
        </p:spPr>
        <p:txBody>
          <a:bodyPr anchor="b">
            <a:normAutofit/>
          </a:bodyPr>
          <a:lstStyle/>
          <a:p>
            <a:r>
              <a:rPr lang="fr-CA" sz="5400" dirty="0"/>
              <a:t>Le stress &amp; moi</a:t>
            </a:r>
          </a:p>
        </p:txBody>
      </p:sp>
      <p:sp>
        <p:nvSpPr>
          <p:cNvPr id="3" name="Sous-titre 2">
            <a:extLst>
              <a:ext uri="{FF2B5EF4-FFF2-40B4-BE49-F238E27FC236}">
                <a16:creationId xmlns:a16="http://schemas.microsoft.com/office/drawing/2014/main" id="{B95294D7-A045-4C14-9634-F249C2A7B843}"/>
              </a:ext>
            </a:extLst>
          </p:cNvPr>
          <p:cNvSpPr>
            <a:spLocks noGrp="1"/>
          </p:cNvSpPr>
          <p:nvPr>
            <p:ph type="subTitle" idx="1"/>
          </p:nvPr>
        </p:nvSpPr>
        <p:spPr>
          <a:xfrm>
            <a:off x="7712901" y="2820277"/>
            <a:ext cx="4023360" cy="1208141"/>
          </a:xfrm>
        </p:spPr>
        <p:txBody>
          <a:bodyPr vert="horz" lIns="91440" tIns="45720" rIns="91440" bIns="45720" rtlCol="0" anchor="t">
            <a:normAutofit/>
          </a:bodyPr>
          <a:lstStyle/>
          <a:p>
            <a:r>
              <a:rPr lang="fr-CA" sz="3200" b="1" dirty="0"/>
              <a:t>Atelier #1</a:t>
            </a:r>
          </a:p>
        </p:txBody>
      </p:sp>
      <p:sp>
        <p:nvSpPr>
          <p:cNvPr id="8" name="ZoneTexte 7">
            <a:extLst>
              <a:ext uri="{FF2B5EF4-FFF2-40B4-BE49-F238E27FC236}">
                <a16:creationId xmlns:a16="http://schemas.microsoft.com/office/drawing/2014/main" id="{9DD002A1-5869-476F-BE9E-2E8B4DABC4A9}"/>
              </a:ext>
            </a:extLst>
          </p:cNvPr>
          <p:cNvSpPr txBox="1"/>
          <p:nvPr/>
        </p:nvSpPr>
        <p:spPr>
          <a:xfrm>
            <a:off x="9507255" y="6206647"/>
            <a:ext cx="26889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dirty="0"/>
              <a:t>Ateliers créés par Sabrina Dargy &amp; Rachel Gagnon</a:t>
            </a:r>
          </a:p>
        </p:txBody>
      </p:sp>
    </p:spTree>
    <p:extLst>
      <p:ext uri="{BB962C8B-B14F-4D97-AF65-F5344CB8AC3E}">
        <p14:creationId xmlns:p14="http://schemas.microsoft.com/office/powerpoint/2010/main" val="9540865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C0DD7BF-8F3D-4D34-A37A-85563D3D62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A82C64D9-D855-4343-BB40-3E465EFFA0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106D061A-80BB-4A08-8350-176FFFDCC32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3E92BB3-3613-4DC5-97E0-299B04C46A6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597D1305-8470-4D4B-AD99-0BDBB78F1C6F}"/>
              </a:ext>
            </a:extLst>
          </p:cNvPr>
          <p:cNvSpPr>
            <a:spLocks noGrp="1"/>
          </p:cNvSpPr>
          <p:nvPr>
            <p:ph type="title"/>
          </p:nvPr>
        </p:nvSpPr>
        <p:spPr>
          <a:xfrm>
            <a:off x="610561" y="2668184"/>
            <a:ext cx="10965797" cy="1929945"/>
          </a:xfrm>
        </p:spPr>
        <p:txBody>
          <a:bodyPr vert="horz" lIns="91440" tIns="45720" rIns="91440" bIns="45720" rtlCol="0" anchor="b">
            <a:normAutofit fontScale="90000"/>
          </a:bodyPr>
          <a:lstStyle/>
          <a:p>
            <a:pPr algn="ctr">
              <a:lnSpc>
                <a:spcPct val="150000"/>
              </a:lnSpc>
            </a:pPr>
            <a:r>
              <a:rPr lang="en-US" sz="4600" b="1" cap="all" dirty="0">
                <a:solidFill>
                  <a:srgbClr val="FFFFFF"/>
                </a:solidFill>
                <a:latin typeface="Tisa Offc Serif Pro"/>
              </a:rPr>
              <a:t>Les </a:t>
            </a:r>
            <a:r>
              <a:rPr lang="en-US" sz="4600" b="1" cap="all" dirty="0" err="1">
                <a:solidFill>
                  <a:srgbClr val="FFFFFF"/>
                </a:solidFill>
                <a:latin typeface="Tisa Offc Serif Pro"/>
              </a:rPr>
              <a:t>déclencheurs</a:t>
            </a:r>
            <a:r>
              <a:rPr lang="en-US" sz="4600" b="1" cap="all" dirty="0">
                <a:solidFill>
                  <a:srgbClr val="FFFFFF"/>
                </a:solidFill>
                <a:latin typeface="Tisa Offc Serif Pro"/>
              </a:rPr>
              <a:t>: </a:t>
            </a:r>
            <a:r>
              <a:rPr lang="en-US" sz="4600" b="1" cap="all" dirty="0">
                <a:latin typeface="Tisa Offc Serif Pro"/>
              </a:rPr>
              <a:t/>
            </a:r>
            <a:br>
              <a:rPr lang="en-US" sz="4600" b="1" cap="all" dirty="0">
                <a:latin typeface="Tisa Offc Serif Pro"/>
              </a:rPr>
            </a:br>
            <a:r>
              <a:rPr lang="en-US" sz="4600" b="1" cap="all" dirty="0" err="1">
                <a:solidFill>
                  <a:srgbClr val="FFFFFF"/>
                </a:solidFill>
                <a:latin typeface="Tisa Offc Serif Pro"/>
              </a:rPr>
              <a:t>Qu'est-ce</a:t>
            </a:r>
            <a:r>
              <a:rPr lang="en-US" sz="4600" b="1" cap="all" dirty="0">
                <a:solidFill>
                  <a:srgbClr val="FFFFFF"/>
                </a:solidFill>
                <a:latin typeface="Tisa Offc Serif Pro"/>
              </a:rPr>
              <a:t> qui cause ton stress ? </a:t>
            </a:r>
            <a:endParaRPr lang="fr-FR" dirty="0"/>
          </a:p>
        </p:txBody>
      </p:sp>
    </p:spTree>
    <p:extLst>
      <p:ext uri="{BB962C8B-B14F-4D97-AF65-F5344CB8AC3E}">
        <p14:creationId xmlns:p14="http://schemas.microsoft.com/office/powerpoint/2010/main" val="1739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A71C4-6D19-4504-9266-965F8D4F358D}"/>
              </a:ext>
            </a:extLst>
          </p:cNvPr>
          <p:cNvSpPr>
            <a:spLocks noGrp="1"/>
          </p:cNvSpPr>
          <p:nvPr>
            <p:ph type="title"/>
          </p:nvPr>
        </p:nvSpPr>
        <p:spPr>
          <a:xfrm>
            <a:off x="411686" y="293283"/>
            <a:ext cx="11368628" cy="1356360"/>
          </a:xfrm>
        </p:spPr>
        <p:txBody>
          <a:bodyPr>
            <a:normAutofit/>
          </a:bodyPr>
          <a:lstStyle/>
          <a:p>
            <a:r>
              <a:rPr lang="fr-CA" sz="3600" dirty="0">
                <a:latin typeface="Tisa Offc Serif Pro"/>
                <a:ea typeface="+mj-lt"/>
                <a:cs typeface="+mj-lt"/>
              </a:rPr>
              <a:t>Les 4 ingrédients du </a:t>
            </a:r>
            <a:r>
              <a:rPr lang="fr-CA" sz="3600" dirty="0" smtClean="0">
                <a:latin typeface="Tisa Offc Serif Pro"/>
                <a:ea typeface="+mj-lt"/>
                <a:cs typeface="+mj-lt"/>
              </a:rPr>
              <a:t>stress selon le Centre d’études sur le stress </a:t>
            </a:r>
            <a:r>
              <a:rPr lang="fr-CA" sz="3600" dirty="0">
                <a:latin typeface="Tisa Offc Serif Pro"/>
                <a:ea typeface="+mj-lt"/>
                <a:cs typeface="+mj-lt"/>
              </a:rPr>
              <a:t>h</a:t>
            </a:r>
            <a:r>
              <a:rPr lang="fr-CA" sz="3600" dirty="0" smtClean="0">
                <a:latin typeface="Tisa Offc Serif Pro"/>
                <a:ea typeface="+mj-lt"/>
                <a:cs typeface="+mj-lt"/>
              </a:rPr>
              <a:t>umain:</a:t>
            </a:r>
            <a:endParaRPr lang="fr-CA" sz="3600" dirty="0">
              <a:latin typeface="Tisa Offc Serif Pro"/>
            </a:endParaRPr>
          </a:p>
        </p:txBody>
      </p:sp>
      <p:graphicFrame>
        <p:nvGraphicFramePr>
          <p:cNvPr id="6" name="Diagramme 6">
            <a:extLst>
              <a:ext uri="{FF2B5EF4-FFF2-40B4-BE49-F238E27FC236}">
                <a16:creationId xmlns:a16="http://schemas.microsoft.com/office/drawing/2014/main" id="{7B2C1854-B0AB-485E-8346-F41981D7B927}"/>
              </a:ext>
            </a:extLst>
          </p:cNvPr>
          <p:cNvGraphicFramePr>
            <a:graphicFrameLocks noGrp="1"/>
          </p:cNvGraphicFramePr>
          <p:nvPr>
            <p:ph idx="1"/>
            <p:extLst>
              <p:ext uri="{D42A27DB-BD31-4B8C-83A1-F6EECF244321}">
                <p14:modId xmlns:p14="http://schemas.microsoft.com/office/powerpoint/2010/main" val="2393411476"/>
              </p:ext>
            </p:extLst>
          </p:nvPr>
        </p:nvGraphicFramePr>
        <p:xfrm>
          <a:off x="1021286" y="1256099"/>
          <a:ext cx="9245881" cy="5165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CEAC480-C56D-45DD-8E58-94078A8E5645}"/>
              </a:ext>
            </a:extLst>
          </p:cNvPr>
          <p:cNvSpPr txBox="1"/>
          <p:nvPr/>
        </p:nvSpPr>
        <p:spPr>
          <a:xfrm>
            <a:off x="8204547" y="6028102"/>
            <a:ext cx="4321479" cy="584775"/>
          </a:xfrm>
          <a:prstGeom prst="rect">
            <a:avLst/>
          </a:prstGeom>
          <a:noFill/>
        </p:spPr>
        <p:txBody>
          <a:bodyPr wrap="square">
            <a:spAutoFit/>
          </a:bodyPr>
          <a:lstStyle/>
          <a:p>
            <a:pPr marL="270000">
              <a:buNone/>
            </a:pPr>
            <a:r>
              <a:rPr lang="fr-CA" sz="1600" dirty="0" err="1">
                <a:solidFill>
                  <a:schemeClr val="tx1"/>
                </a:solidFill>
              </a:rPr>
              <a:t>Lupien</a:t>
            </a:r>
            <a:r>
              <a:rPr lang="fr-CA" sz="1600" dirty="0">
                <a:solidFill>
                  <a:schemeClr val="tx1"/>
                </a:solidFill>
              </a:rPr>
              <a:t>, S. (2011). </a:t>
            </a:r>
            <a:r>
              <a:rPr lang="fr-CA" sz="1600" i="1" dirty="0">
                <a:solidFill>
                  <a:schemeClr val="tx1"/>
                </a:solidFill>
              </a:rPr>
              <a:t>Déstresse et Progresse</a:t>
            </a:r>
            <a:r>
              <a:rPr lang="fr-CA" sz="1600" dirty="0">
                <a:solidFill>
                  <a:schemeClr val="tx1"/>
                </a:solidFill>
              </a:rPr>
              <a:t>. Centres d’études sur le stress humain.</a:t>
            </a:r>
          </a:p>
        </p:txBody>
      </p:sp>
    </p:spTree>
    <p:extLst>
      <p:ext uri="{BB962C8B-B14F-4D97-AF65-F5344CB8AC3E}">
        <p14:creationId xmlns:p14="http://schemas.microsoft.com/office/powerpoint/2010/main" val="3385449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8A5362-EC3B-4BE3-804B-E6B289AF8A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D37744E-F5F6-4ED5-9F5F-21183A8FE7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DD9D7C55-D0C1-4B48-ADC5-A9E322B196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BCB6D3E-2815-49BC-A13F-4EFD175096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C77A9593-26A9-4234-8351-9339ABF913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6E1AD3BD-190E-448E-9100-7E7AAB9BB99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723AC0F-348F-4B67-BAC9-F3049BD209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4311E2E6-E64D-4B91-95B7-DD7831951112}"/>
              </a:ext>
            </a:extLst>
          </p:cNvPr>
          <p:cNvSpPr>
            <a:spLocks noGrp="1"/>
          </p:cNvSpPr>
          <p:nvPr>
            <p:ph type="title"/>
          </p:nvPr>
        </p:nvSpPr>
        <p:spPr>
          <a:xfrm>
            <a:off x="7996809" y="1421346"/>
            <a:ext cx="3353448" cy="2683393"/>
          </a:xfrm>
        </p:spPr>
        <p:txBody>
          <a:bodyPr vert="horz" lIns="91440" tIns="45720" rIns="91440" bIns="45720" rtlCol="0" anchor="b">
            <a:normAutofit/>
          </a:bodyPr>
          <a:lstStyle/>
          <a:p>
            <a:pPr algn="ctr">
              <a:lnSpc>
                <a:spcPct val="85000"/>
              </a:lnSpc>
            </a:pPr>
            <a:r>
              <a:rPr lang="en-US" sz="4200" b="1" cap="all" dirty="0">
                <a:solidFill>
                  <a:srgbClr val="FFFFFF"/>
                </a:solidFill>
                <a:latin typeface="Tisa Offc Serif Pro"/>
              </a:rPr>
              <a:t>Sens de </a:t>
            </a:r>
            <a:r>
              <a:rPr lang="en-US" sz="4200" b="1" cap="all" dirty="0" err="1">
                <a:solidFill>
                  <a:srgbClr val="FFFFFF"/>
                </a:solidFill>
                <a:latin typeface="Tisa Offc Serif Pro"/>
              </a:rPr>
              <a:t>contrôle</a:t>
            </a:r>
            <a:r>
              <a:rPr lang="en-US" sz="4200" b="1" cap="all" dirty="0">
                <a:solidFill>
                  <a:srgbClr val="FFFFFF"/>
                </a:solidFill>
                <a:latin typeface="Tisa Offc Serif Pro"/>
              </a:rPr>
              <a:t> </a:t>
            </a:r>
            <a:r>
              <a:rPr lang="en-US" sz="4200" b="1" cap="all" dirty="0" err="1">
                <a:solidFill>
                  <a:srgbClr val="FFFFFF"/>
                </a:solidFill>
                <a:latin typeface="Tisa Offc Serif Pro"/>
              </a:rPr>
              <a:t>faible</a:t>
            </a:r>
            <a:endParaRPr lang="en-US" sz="4200" b="1" cap="all" dirty="0">
              <a:solidFill>
                <a:srgbClr val="FFFFFF"/>
              </a:solidFill>
              <a:latin typeface="Tisa Offc Serif Pro"/>
            </a:endParaRPr>
          </a:p>
        </p:txBody>
      </p:sp>
      <p:sp>
        <p:nvSpPr>
          <p:cNvPr id="3" name="TextBox 2">
            <a:extLst>
              <a:ext uri="{FF2B5EF4-FFF2-40B4-BE49-F238E27FC236}">
                <a16:creationId xmlns:a16="http://schemas.microsoft.com/office/drawing/2014/main" id="{9D4188FE-C273-492D-BA07-5D3A88B0DF4D}"/>
              </a:ext>
            </a:extLst>
          </p:cNvPr>
          <p:cNvSpPr txBox="1"/>
          <p:nvPr/>
        </p:nvSpPr>
        <p:spPr>
          <a:xfrm>
            <a:off x="8166275" y="4840039"/>
            <a:ext cx="3153661" cy="523220"/>
          </a:xfrm>
          <a:prstGeom prst="rect">
            <a:avLst/>
          </a:prstGeom>
          <a:noFill/>
        </p:spPr>
        <p:txBody>
          <a:bodyPr wrap="square" rtlCol="0">
            <a:spAutoFit/>
          </a:bodyPr>
          <a:lstStyle/>
          <a:p>
            <a:pPr algn="ctr"/>
            <a:r>
              <a:rPr lang="en-CA" sz="2800" dirty="0">
                <a:sym typeface="Symbol" panose="05050102010706020507" pitchFamily="18" charset="2"/>
              </a:rPr>
              <a:t></a:t>
            </a:r>
            <a:r>
              <a:rPr lang="en-CA" sz="2800" dirty="0"/>
              <a:t> </a:t>
            </a:r>
            <a:r>
              <a:rPr lang="en-CA" sz="2800" dirty="0" err="1"/>
              <a:t>contrôle</a:t>
            </a:r>
            <a:r>
              <a:rPr lang="en-CA" sz="2800" dirty="0"/>
              <a:t> </a:t>
            </a:r>
            <a:r>
              <a:rPr lang="en-CA" sz="2800" dirty="0">
                <a:sym typeface="Symbol" panose="05050102010706020507" pitchFamily="18" charset="2"/>
              </a:rPr>
              <a:t> </a:t>
            </a:r>
            <a:r>
              <a:rPr lang="en-CA" sz="2800" dirty="0"/>
              <a:t>  stress</a:t>
            </a:r>
          </a:p>
        </p:txBody>
      </p:sp>
      <p:pic>
        <p:nvPicPr>
          <p:cNvPr id="8" name="Image 7"/>
          <p:cNvPicPr>
            <a:picLocks noChangeAspect="1"/>
          </p:cNvPicPr>
          <p:nvPr/>
        </p:nvPicPr>
        <p:blipFill>
          <a:blip r:embed="rId3"/>
          <a:stretch>
            <a:fillRect/>
          </a:stretch>
        </p:blipFill>
        <p:spPr>
          <a:xfrm>
            <a:off x="778327" y="862503"/>
            <a:ext cx="6147106" cy="5140612"/>
          </a:xfrm>
          <a:prstGeom prst="rect">
            <a:avLst/>
          </a:prstGeom>
        </p:spPr>
      </p:pic>
    </p:spTree>
    <p:extLst>
      <p:ext uri="{BB962C8B-B14F-4D97-AF65-F5344CB8AC3E}">
        <p14:creationId xmlns:p14="http://schemas.microsoft.com/office/powerpoint/2010/main" val="36371021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8A5362-EC3B-4BE3-804B-E6B289AF8A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D37744E-F5F6-4ED5-9F5F-21183A8FE7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DD9D7C55-D0C1-4B48-ADC5-A9E322B196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BCB6D3E-2815-49BC-A13F-4EFD175096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C77A9593-26A9-4234-8351-9339ABF913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6E1AD3BD-190E-448E-9100-7E7AAB9BB99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723AC0F-348F-4B67-BAC9-F3049BD209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B90A05FB-6E8D-4E88-AB50-5C8F5BDF1734}"/>
              </a:ext>
            </a:extLst>
          </p:cNvPr>
          <p:cNvSpPr>
            <a:spLocks noGrp="1"/>
          </p:cNvSpPr>
          <p:nvPr>
            <p:ph type="title"/>
          </p:nvPr>
        </p:nvSpPr>
        <p:spPr>
          <a:xfrm>
            <a:off x="7756727" y="1212581"/>
            <a:ext cx="4084131" cy="3006980"/>
          </a:xfrm>
        </p:spPr>
        <p:txBody>
          <a:bodyPr vert="horz" lIns="91440" tIns="45720" rIns="91440" bIns="45720" rtlCol="0" anchor="b">
            <a:noAutofit/>
          </a:bodyPr>
          <a:lstStyle/>
          <a:p>
            <a:pPr algn="ctr">
              <a:lnSpc>
                <a:spcPct val="150000"/>
              </a:lnSpc>
            </a:pPr>
            <a:r>
              <a:rPr lang="en-US" sz="3600" b="1" cap="all" dirty="0" err="1">
                <a:solidFill>
                  <a:srgbClr val="FFFFFF"/>
                </a:solidFill>
                <a:latin typeface="Tisa Offc Serif Pro"/>
              </a:rPr>
              <a:t>Personnalité</a:t>
            </a:r>
            <a:r>
              <a:rPr lang="en-US" sz="3600" b="1" cap="all" dirty="0">
                <a:solidFill>
                  <a:srgbClr val="FFFFFF"/>
                </a:solidFill>
                <a:latin typeface="Tisa Offc Serif Pro"/>
              </a:rPr>
              <a:t> </a:t>
            </a:r>
            <a:r>
              <a:rPr lang="en-US" sz="3600" b="1" cap="all" dirty="0" err="1">
                <a:solidFill>
                  <a:srgbClr val="FFFFFF"/>
                </a:solidFill>
                <a:latin typeface="Tisa Offc Serif Pro"/>
              </a:rPr>
              <a:t>menacée</a:t>
            </a:r>
            <a:endParaRPr lang="en-US" sz="3600" b="1" cap="all" dirty="0">
              <a:solidFill>
                <a:srgbClr val="FFFFFF"/>
              </a:solidFill>
              <a:latin typeface="Tisa Offc Serif Pro"/>
            </a:endParaRPr>
          </a:p>
        </p:txBody>
      </p:sp>
      <p:sp>
        <p:nvSpPr>
          <p:cNvPr id="11" name="TextBox 10">
            <a:extLst>
              <a:ext uri="{FF2B5EF4-FFF2-40B4-BE49-F238E27FC236}">
                <a16:creationId xmlns:a16="http://schemas.microsoft.com/office/drawing/2014/main" id="{F91CDCE3-C204-4335-9D64-C138FB1A3F57}"/>
              </a:ext>
            </a:extLst>
          </p:cNvPr>
          <p:cNvSpPr txBox="1"/>
          <p:nvPr/>
        </p:nvSpPr>
        <p:spPr>
          <a:xfrm>
            <a:off x="8166275" y="4840039"/>
            <a:ext cx="3153661" cy="523220"/>
          </a:xfrm>
          <a:prstGeom prst="rect">
            <a:avLst/>
          </a:prstGeom>
          <a:noFill/>
        </p:spPr>
        <p:txBody>
          <a:bodyPr wrap="square" rtlCol="0">
            <a:spAutoFit/>
          </a:bodyPr>
          <a:lstStyle/>
          <a:p>
            <a:pPr algn="ctr"/>
            <a:r>
              <a:rPr lang="en-CA" sz="2800" dirty="0"/>
              <a:t> </a:t>
            </a:r>
            <a:r>
              <a:rPr lang="en-CA" sz="2800" dirty="0">
                <a:sym typeface="Symbol" panose="05050102010706020507" pitchFamily="18" charset="2"/>
              </a:rPr>
              <a:t> menace  </a:t>
            </a:r>
            <a:r>
              <a:rPr lang="en-CA" sz="2800" dirty="0"/>
              <a:t>  stress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460" y="936830"/>
            <a:ext cx="4991958" cy="4991958"/>
          </a:xfrm>
          <a:prstGeom prst="rect">
            <a:avLst/>
          </a:prstGeom>
        </p:spPr>
      </p:pic>
    </p:spTree>
    <p:extLst>
      <p:ext uri="{BB962C8B-B14F-4D97-AF65-F5344CB8AC3E}">
        <p14:creationId xmlns:p14="http://schemas.microsoft.com/office/powerpoint/2010/main" val="17453175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8A5362-EC3B-4BE3-804B-E6B289AF8A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D37744E-F5F6-4ED5-9F5F-21183A8FE7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DD9D7C55-D0C1-4B48-ADC5-A9E322B196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BCB6D3E-2815-49BC-A13F-4EFD175096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C77A9593-26A9-4234-8351-9339ABF913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6E1AD3BD-190E-448E-9100-7E7AAB9BB99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723AC0F-348F-4B67-BAC9-F3049BD209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0E98FB19-F01E-4BCD-BDF2-CAFBE68DAF80}"/>
              </a:ext>
            </a:extLst>
          </p:cNvPr>
          <p:cNvSpPr>
            <a:spLocks noGrp="1"/>
          </p:cNvSpPr>
          <p:nvPr>
            <p:ph type="title"/>
          </p:nvPr>
        </p:nvSpPr>
        <p:spPr>
          <a:xfrm>
            <a:off x="7434712" y="2010198"/>
            <a:ext cx="4634218" cy="2025777"/>
          </a:xfrm>
        </p:spPr>
        <p:txBody>
          <a:bodyPr vert="horz" lIns="91440" tIns="45720" rIns="91440" bIns="45720" rtlCol="0" anchor="b">
            <a:normAutofit/>
          </a:bodyPr>
          <a:lstStyle/>
          <a:p>
            <a:pPr algn="ctr">
              <a:lnSpc>
                <a:spcPct val="85000"/>
              </a:lnSpc>
            </a:pPr>
            <a:r>
              <a:rPr lang="en-US" sz="3600" b="1" cap="all" dirty="0" err="1">
                <a:solidFill>
                  <a:srgbClr val="FFFFFF"/>
                </a:solidFill>
                <a:latin typeface="Tisa Offc Serif Pro"/>
              </a:rPr>
              <a:t>Imprévisibilité</a:t>
            </a:r>
            <a:endParaRPr lang="en-US" sz="3600" b="1" cap="all" dirty="0">
              <a:solidFill>
                <a:srgbClr val="FFFFFF"/>
              </a:solidFill>
              <a:latin typeface="Tisa Offc Serif Pro"/>
            </a:endParaRPr>
          </a:p>
        </p:txBody>
      </p:sp>
      <p:sp>
        <p:nvSpPr>
          <p:cNvPr id="12" name="TextBox 11">
            <a:extLst>
              <a:ext uri="{FF2B5EF4-FFF2-40B4-BE49-F238E27FC236}">
                <a16:creationId xmlns:a16="http://schemas.microsoft.com/office/drawing/2014/main" id="{69EF022C-8D82-4AE3-83DF-E8771D126A5C}"/>
              </a:ext>
            </a:extLst>
          </p:cNvPr>
          <p:cNvSpPr txBox="1"/>
          <p:nvPr/>
        </p:nvSpPr>
        <p:spPr>
          <a:xfrm>
            <a:off x="7803715" y="4881831"/>
            <a:ext cx="3616429" cy="523220"/>
          </a:xfrm>
          <a:prstGeom prst="rect">
            <a:avLst/>
          </a:prstGeom>
          <a:noFill/>
        </p:spPr>
        <p:txBody>
          <a:bodyPr wrap="square" rtlCol="0">
            <a:spAutoFit/>
          </a:bodyPr>
          <a:lstStyle/>
          <a:p>
            <a:pPr algn="ctr"/>
            <a:r>
              <a:rPr lang="en-CA" sz="2800" dirty="0"/>
              <a:t> </a:t>
            </a:r>
            <a:r>
              <a:rPr lang="en-CA" sz="2800" dirty="0">
                <a:sym typeface="Symbol" panose="05050102010706020507" pitchFamily="18" charset="2"/>
              </a:rPr>
              <a:t> </a:t>
            </a:r>
            <a:r>
              <a:rPr lang="en-CA" sz="2800" dirty="0" err="1" smtClean="0">
                <a:sym typeface="Symbol" panose="05050102010706020507" pitchFamily="18" charset="2"/>
              </a:rPr>
              <a:t>inattendu</a:t>
            </a:r>
            <a:r>
              <a:rPr lang="en-CA" sz="2800" dirty="0" smtClean="0">
                <a:sym typeface="Symbol" panose="05050102010706020507" pitchFamily="18" charset="2"/>
              </a:rPr>
              <a:t>   </a:t>
            </a:r>
            <a:r>
              <a:rPr lang="en-CA" sz="2800" dirty="0">
                <a:sym typeface="Symbol" panose="05050102010706020507" pitchFamily="18" charset="2"/>
              </a:rPr>
              <a:t></a:t>
            </a:r>
            <a:r>
              <a:rPr lang="en-CA" sz="2800" dirty="0"/>
              <a:t>  stress</a:t>
            </a:r>
          </a:p>
        </p:txBody>
      </p:sp>
      <p:pic>
        <p:nvPicPr>
          <p:cNvPr id="5" name="Image 4"/>
          <p:cNvPicPr>
            <a:picLocks noChangeAspect="1"/>
          </p:cNvPicPr>
          <p:nvPr/>
        </p:nvPicPr>
        <p:blipFill>
          <a:blip r:embed="rId3"/>
          <a:stretch>
            <a:fillRect/>
          </a:stretch>
        </p:blipFill>
        <p:spPr>
          <a:xfrm>
            <a:off x="1383958" y="1155669"/>
            <a:ext cx="4816442" cy="4753891"/>
          </a:xfrm>
          <a:prstGeom prst="rect">
            <a:avLst/>
          </a:prstGeom>
        </p:spPr>
      </p:pic>
    </p:spTree>
    <p:extLst>
      <p:ext uri="{BB962C8B-B14F-4D97-AF65-F5344CB8AC3E}">
        <p14:creationId xmlns:p14="http://schemas.microsoft.com/office/powerpoint/2010/main" val="12597737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8A5362-EC3B-4BE3-804B-E6B289AF8A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D37744E-F5F6-4ED5-9F5F-21183A8FE7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DD9D7C55-D0C1-4B48-ADC5-A9E322B196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BCB6D3E-2815-49BC-A13F-4EFD175096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C77A9593-26A9-4234-8351-9339ABF913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6E1AD3BD-190E-448E-9100-7E7AAB9BB99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723AC0F-348F-4B67-BAC9-F3049BD209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80D0A33A-440C-4946-9430-B9C3E070F36A}"/>
              </a:ext>
            </a:extLst>
          </p:cNvPr>
          <p:cNvSpPr>
            <a:spLocks noGrp="1"/>
          </p:cNvSpPr>
          <p:nvPr>
            <p:ph type="title"/>
          </p:nvPr>
        </p:nvSpPr>
        <p:spPr>
          <a:xfrm>
            <a:off x="7808919" y="1932825"/>
            <a:ext cx="3990187" cy="1994462"/>
          </a:xfrm>
        </p:spPr>
        <p:txBody>
          <a:bodyPr vert="horz" lIns="91440" tIns="45720" rIns="91440" bIns="45720" rtlCol="0" anchor="b">
            <a:normAutofit/>
          </a:bodyPr>
          <a:lstStyle/>
          <a:p>
            <a:pPr algn="ctr">
              <a:lnSpc>
                <a:spcPct val="85000"/>
              </a:lnSpc>
            </a:pPr>
            <a:r>
              <a:rPr lang="en-US" sz="4000" b="1" cap="all" dirty="0" err="1">
                <a:solidFill>
                  <a:srgbClr val="FFFFFF"/>
                </a:solidFill>
                <a:latin typeface="Tisa Offc Serif Pro"/>
              </a:rPr>
              <a:t>Nouveauté</a:t>
            </a:r>
            <a:endParaRPr lang="en-US" sz="4000" b="1" cap="all" dirty="0">
              <a:solidFill>
                <a:srgbClr val="FFFFFF"/>
              </a:solidFill>
              <a:latin typeface="Tisa Offc Serif Pro"/>
            </a:endParaRPr>
          </a:p>
        </p:txBody>
      </p:sp>
      <p:sp>
        <p:nvSpPr>
          <p:cNvPr id="12" name="TextBox 11">
            <a:extLst>
              <a:ext uri="{FF2B5EF4-FFF2-40B4-BE49-F238E27FC236}">
                <a16:creationId xmlns:a16="http://schemas.microsoft.com/office/drawing/2014/main" id="{5D4AF6E6-9615-4795-9059-672500C9553A}"/>
              </a:ext>
            </a:extLst>
          </p:cNvPr>
          <p:cNvSpPr txBox="1"/>
          <p:nvPr/>
        </p:nvSpPr>
        <p:spPr>
          <a:xfrm>
            <a:off x="8166275" y="4840039"/>
            <a:ext cx="3153661" cy="523220"/>
          </a:xfrm>
          <a:prstGeom prst="rect">
            <a:avLst/>
          </a:prstGeom>
          <a:noFill/>
        </p:spPr>
        <p:txBody>
          <a:bodyPr wrap="square" rtlCol="0">
            <a:spAutoFit/>
          </a:bodyPr>
          <a:lstStyle/>
          <a:p>
            <a:pPr algn="ctr"/>
            <a:r>
              <a:rPr lang="en-CA" sz="2800" dirty="0"/>
              <a:t> </a:t>
            </a:r>
            <a:r>
              <a:rPr lang="en-CA" sz="2800" dirty="0">
                <a:sym typeface="Symbol" panose="05050102010706020507" pitchFamily="18" charset="2"/>
              </a:rPr>
              <a:t> nouveau  </a:t>
            </a:r>
            <a:r>
              <a:rPr lang="en-CA" sz="2800" dirty="0"/>
              <a:t>  stress</a:t>
            </a:r>
          </a:p>
        </p:txBody>
      </p:sp>
      <p:sp>
        <p:nvSpPr>
          <p:cNvPr id="3" name="Explosion 1 2"/>
          <p:cNvSpPr/>
          <p:nvPr/>
        </p:nvSpPr>
        <p:spPr>
          <a:xfrm>
            <a:off x="583416" y="1050014"/>
            <a:ext cx="6765519" cy="476558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504255" y="2927624"/>
            <a:ext cx="4711194" cy="769441"/>
          </a:xfrm>
          <a:prstGeom prst="rect">
            <a:avLst/>
          </a:prstGeom>
          <a:noFill/>
        </p:spPr>
        <p:txBody>
          <a:bodyPr wrap="square" rtlCol="0">
            <a:spAutoFit/>
          </a:bodyPr>
          <a:lstStyle/>
          <a:p>
            <a:pPr algn="ctr"/>
            <a:r>
              <a:rPr lang="fr-CA" sz="4400" b="1" dirty="0" smtClean="0"/>
              <a:t>Nouveau</a:t>
            </a:r>
            <a:endParaRPr lang="fr-FR" sz="4400" b="1" dirty="0"/>
          </a:p>
        </p:txBody>
      </p:sp>
    </p:spTree>
    <p:extLst>
      <p:ext uri="{BB962C8B-B14F-4D97-AF65-F5344CB8AC3E}">
        <p14:creationId xmlns:p14="http://schemas.microsoft.com/office/powerpoint/2010/main" val="3646830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A71C4-6D19-4504-9266-965F8D4F358D}"/>
              </a:ext>
            </a:extLst>
          </p:cNvPr>
          <p:cNvSpPr>
            <a:spLocks noGrp="1"/>
          </p:cNvSpPr>
          <p:nvPr>
            <p:ph type="title"/>
          </p:nvPr>
        </p:nvSpPr>
        <p:spPr>
          <a:xfrm>
            <a:off x="317584" y="281560"/>
            <a:ext cx="11368628" cy="1356360"/>
          </a:xfrm>
        </p:spPr>
        <p:txBody>
          <a:bodyPr>
            <a:normAutofit/>
          </a:bodyPr>
          <a:lstStyle/>
          <a:p>
            <a:r>
              <a:rPr lang="fr-CA" sz="3600" dirty="0">
                <a:latin typeface="Tisa Offc Serif Pro"/>
                <a:ea typeface="+mj-lt"/>
                <a:cs typeface="+mj-lt"/>
              </a:rPr>
              <a:t>Les 4 ingrédients du </a:t>
            </a:r>
            <a:r>
              <a:rPr lang="fr-CA" sz="3600" dirty="0" smtClean="0">
                <a:latin typeface="Tisa Offc Serif Pro"/>
                <a:ea typeface="+mj-lt"/>
                <a:cs typeface="+mj-lt"/>
              </a:rPr>
              <a:t>stress selon le Centre d’études sur le stress </a:t>
            </a:r>
            <a:r>
              <a:rPr lang="fr-CA" sz="3600" dirty="0">
                <a:latin typeface="Tisa Offc Serif Pro"/>
                <a:ea typeface="+mj-lt"/>
                <a:cs typeface="+mj-lt"/>
              </a:rPr>
              <a:t>h</a:t>
            </a:r>
            <a:r>
              <a:rPr lang="fr-CA" sz="3600" dirty="0" smtClean="0">
                <a:latin typeface="Tisa Offc Serif Pro"/>
                <a:ea typeface="+mj-lt"/>
                <a:cs typeface="+mj-lt"/>
              </a:rPr>
              <a:t>umain:</a:t>
            </a:r>
            <a:endParaRPr lang="fr-CA" sz="3600" dirty="0">
              <a:latin typeface="Tisa Offc Serif Pro"/>
            </a:endParaRPr>
          </a:p>
        </p:txBody>
      </p:sp>
      <p:graphicFrame>
        <p:nvGraphicFramePr>
          <p:cNvPr id="6" name="Diagramme 6">
            <a:extLst>
              <a:ext uri="{FF2B5EF4-FFF2-40B4-BE49-F238E27FC236}">
                <a16:creationId xmlns:a16="http://schemas.microsoft.com/office/drawing/2014/main" id="{7B2C1854-B0AB-485E-8346-F41981D7B927}"/>
              </a:ext>
            </a:extLst>
          </p:cNvPr>
          <p:cNvGraphicFramePr>
            <a:graphicFrameLocks noGrp="1"/>
          </p:cNvGraphicFramePr>
          <p:nvPr>
            <p:ph idx="1"/>
            <p:extLst>
              <p:ext uri="{D42A27DB-BD31-4B8C-83A1-F6EECF244321}">
                <p14:modId xmlns:p14="http://schemas.microsoft.com/office/powerpoint/2010/main" val="1218079388"/>
              </p:ext>
            </p:extLst>
          </p:nvPr>
        </p:nvGraphicFramePr>
        <p:xfrm>
          <a:off x="1279194" y="1250238"/>
          <a:ext cx="9245881" cy="5165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CEAC480-C56D-45DD-8E58-94078A8E5645}"/>
              </a:ext>
            </a:extLst>
          </p:cNvPr>
          <p:cNvSpPr txBox="1"/>
          <p:nvPr/>
        </p:nvSpPr>
        <p:spPr>
          <a:xfrm>
            <a:off x="8204547" y="6028102"/>
            <a:ext cx="4321479" cy="584775"/>
          </a:xfrm>
          <a:prstGeom prst="rect">
            <a:avLst/>
          </a:prstGeom>
          <a:noFill/>
        </p:spPr>
        <p:txBody>
          <a:bodyPr wrap="square">
            <a:spAutoFit/>
          </a:bodyPr>
          <a:lstStyle/>
          <a:p>
            <a:pPr marL="27000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err="1">
                <a:ln>
                  <a:noFill/>
                </a:ln>
                <a:solidFill>
                  <a:prstClr val="black"/>
                </a:solidFill>
                <a:effectLst/>
                <a:uLnTx/>
                <a:uFillTx/>
                <a:latin typeface="Corbel" panose="020B0503020204020204"/>
                <a:ea typeface="+mn-ea"/>
                <a:cs typeface="+mn-cs"/>
              </a:rPr>
              <a:t>Lupien</a:t>
            </a:r>
            <a:r>
              <a:rPr kumimoji="0" lang="fr-CA" sz="1600" b="0" i="0" u="none" strike="noStrike" kern="1200" cap="none" spc="0" normalizeH="0" baseline="0" noProof="0" dirty="0">
                <a:ln>
                  <a:noFill/>
                </a:ln>
                <a:solidFill>
                  <a:prstClr val="black"/>
                </a:solidFill>
                <a:effectLst/>
                <a:uLnTx/>
                <a:uFillTx/>
                <a:latin typeface="Corbel" panose="020B0503020204020204"/>
                <a:ea typeface="+mn-ea"/>
                <a:cs typeface="+mn-cs"/>
              </a:rPr>
              <a:t>, S. (2011). </a:t>
            </a:r>
            <a:r>
              <a:rPr kumimoji="0" lang="fr-CA" sz="1600" b="0" i="1" u="none" strike="noStrike" kern="1200" cap="none" spc="0" normalizeH="0" baseline="0" noProof="0" dirty="0">
                <a:ln>
                  <a:noFill/>
                </a:ln>
                <a:solidFill>
                  <a:prstClr val="black"/>
                </a:solidFill>
                <a:effectLst/>
                <a:uLnTx/>
                <a:uFillTx/>
                <a:latin typeface="Corbel" panose="020B0503020204020204"/>
                <a:ea typeface="+mn-ea"/>
                <a:cs typeface="+mn-cs"/>
              </a:rPr>
              <a:t>Déstresse et Progresse</a:t>
            </a:r>
            <a:r>
              <a:rPr kumimoji="0" lang="fr-CA" sz="1600" b="0" i="0" u="none" strike="noStrike" kern="1200" cap="none" spc="0" normalizeH="0" baseline="0" noProof="0" dirty="0">
                <a:ln>
                  <a:noFill/>
                </a:ln>
                <a:solidFill>
                  <a:prstClr val="black"/>
                </a:solidFill>
                <a:effectLst/>
                <a:uLnTx/>
                <a:uFillTx/>
                <a:latin typeface="Corbel" panose="020B0503020204020204"/>
                <a:ea typeface="+mn-ea"/>
                <a:cs typeface="+mn-cs"/>
              </a:rPr>
              <a:t>. Centres d’études sur le stress humain.</a:t>
            </a:r>
          </a:p>
        </p:txBody>
      </p:sp>
    </p:spTree>
    <p:extLst>
      <p:ext uri="{BB962C8B-B14F-4D97-AF65-F5344CB8AC3E}">
        <p14:creationId xmlns:p14="http://schemas.microsoft.com/office/powerpoint/2010/main" val="2343376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2DA9E3-6883-407D-992F-75240B192304}"/>
              </a:ext>
            </a:extLst>
          </p:cNvPr>
          <p:cNvSpPr>
            <a:spLocks noGrp="1"/>
          </p:cNvSpPr>
          <p:nvPr>
            <p:ph type="title"/>
          </p:nvPr>
        </p:nvSpPr>
        <p:spPr>
          <a:xfrm>
            <a:off x="639684" y="233797"/>
            <a:ext cx="9875520" cy="1356360"/>
          </a:xfrm>
        </p:spPr>
        <p:txBody>
          <a:bodyPr>
            <a:normAutofit/>
          </a:bodyPr>
          <a:lstStyle/>
          <a:p>
            <a:r>
              <a:rPr lang="fr-CA" u="sng" dirty="0">
                <a:solidFill>
                  <a:srgbClr val="00B050"/>
                </a:solidFill>
                <a:latin typeface="Tisa Offc Serif Pro"/>
              </a:rPr>
              <a:t>Mise en situation #1</a:t>
            </a:r>
            <a:endParaRPr lang="fr-FR" u="sng" dirty="0">
              <a:solidFill>
                <a:srgbClr val="00B050"/>
              </a:solidFill>
            </a:endParaRPr>
          </a:p>
        </p:txBody>
      </p:sp>
      <p:pic>
        <p:nvPicPr>
          <p:cNvPr id="4" name="Graphique 4" descr="Utilisateurs">
            <a:extLst>
              <a:ext uri="{FF2B5EF4-FFF2-40B4-BE49-F238E27FC236}">
                <a16:creationId xmlns:a16="http://schemas.microsoft.com/office/drawing/2014/main" id="{E86D56C6-F02C-4637-BBA9-401794E11FF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096000" y="409071"/>
            <a:ext cx="868603" cy="868603"/>
          </a:xfrm>
          <a:prstGeom prst="rect">
            <a:avLst/>
          </a:prstGeom>
        </p:spPr>
      </p:pic>
      <p:sp>
        <p:nvSpPr>
          <p:cNvPr id="16" name="Content Placeholder 15">
            <a:extLst>
              <a:ext uri="{FF2B5EF4-FFF2-40B4-BE49-F238E27FC236}">
                <a16:creationId xmlns:a16="http://schemas.microsoft.com/office/drawing/2014/main" id="{48FED04F-3691-4DF3-9925-4145CEE14023}"/>
              </a:ext>
            </a:extLst>
          </p:cNvPr>
          <p:cNvSpPr>
            <a:spLocks noGrp="1"/>
          </p:cNvSpPr>
          <p:nvPr>
            <p:ph idx="1"/>
          </p:nvPr>
        </p:nvSpPr>
        <p:spPr>
          <a:xfrm>
            <a:off x="639684" y="1477469"/>
            <a:ext cx="6811440" cy="4259854"/>
          </a:xfrm>
        </p:spPr>
        <p:txBody>
          <a:bodyPr>
            <a:normAutofit fontScale="92500"/>
          </a:bodyPr>
          <a:lstStyle/>
          <a:p>
            <a:pPr marL="45720" indent="0" algn="just">
              <a:buNone/>
            </a:pPr>
            <a:r>
              <a:rPr lang="en-US" dirty="0" smtClean="0">
                <a:solidFill>
                  <a:schemeClr val="tx1"/>
                </a:solidFill>
                <a:latin typeface="Tisa Offc Serif Pro" panose="02010504030101020102" pitchFamily="2" charset="0"/>
              </a:rPr>
              <a:t>Marc-André a </a:t>
            </a:r>
            <a:r>
              <a:rPr lang="en-US" dirty="0">
                <a:solidFill>
                  <a:schemeClr val="tx1"/>
                </a:solidFill>
                <a:latin typeface="Tisa Offc Serif Pro" panose="02010504030101020102" pitchFamily="2" charset="0"/>
              </a:rPr>
              <a:t>passé un </a:t>
            </a:r>
            <a:r>
              <a:rPr lang="en-US" b="1" dirty="0" err="1">
                <a:solidFill>
                  <a:schemeClr val="tx1"/>
                </a:solidFill>
                <a:latin typeface="Tisa Offc Serif Pro" panose="02010504030101020102" pitchFamily="2" charset="0"/>
              </a:rPr>
              <a:t>été</a:t>
            </a:r>
            <a:r>
              <a:rPr lang="en-US" b="1" dirty="0">
                <a:solidFill>
                  <a:schemeClr val="tx1"/>
                </a:solidFill>
                <a:latin typeface="Tisa Offc Serif Pro" panose="02010504030101020102" pitchFamily="2" charset="0"/>
              </a:rPr>
              <a:t> </a:t>
            </a:r>
            <a:r>
              <a:rPr lang="en-US" b="1" dirty="0" smtClean="0">
                <a:solidFill>
                  <a:schemeClr val="tx1"/>
                </a:solidFill>
                <a:latin typeface="Tisa Offc Serif Pro" panose="02010504030101020102" pitchFamily="2" charset="0"/>
              </a:rPr>
              <a:t>difficile</a:t>
            </a:r>
            <a:r>
              <a:rPr lang="en-US" dirty="0">
                <a:solidFill>
                  <a:schemeClr val="tx1"/>
                </a:solidFill>
                <a:latin typeface="Tisa Offc Serif Pro" panose="02010504030101020102" pitchFamily="2" charset="0"/>
              </a:rPr>
              <a:t> </a:t>
            </a:r>
            <a:r>
              <a:rPr lang="en-US" dirty="0" err="1" smtClean="0">
                <a:solidFill>
                  <a:schemeClr val="tx1"/>
                </a:solidFill>
                <a:latin typeface="Tisa Offc Serif Pro" panose="02010504030101020102" pitchFamily="2" charset="0"/>
              </a:rPr>
              <a:t>puisque</a:t>
            </a:r>
            <a:r>
              <a:rPr lang="en-US" dirty="0" smtClean="0">
                <a:solidFill>
                  <a:schemeClr val="tx1"/>
                </a:solidFill>
                <a:latin typeface="Tisa Offc Serif Pro" panose="02010504030101020102" pitchFamily="2" charset="0"/>
              </a:rPr>
              <a:t> </a:t>
            </a:r>
            <a:r>
              <a:rPr lang="en-US" dirty="0" err="1" smtClean="0">
                <a:solidFill>
                  <a:schemeClr val="tx1"/>
                </a:solidFill>
                <a:latin typeface="Tisa Offc Serif Pro" panose="02010504030101020102" pitchFamily="2" charset="0"/>
              </a:rPr>
              <a:t>sa</a:t>
            </a:r>
            <a:r>
              <a:rPr lang="en-US" dirty="0" smtClean="0">
                <a:solidFill>
                  <a:schemeClr val="tx1"/>
                </a:solidFill>
                <a:latin typeface="Tisa Offc Serif Pro" panose="02010504030101020102" pitchFamily="2" charset="0"/>
              </a:rPr>
              <a:t> </a:t>
            </a:r>
            <a:r>
              <a:rPr lang="en-US" dirty="0">
                <a:solidFill>
                  <a:schemeClr val="tx1"/>
                </a:solidFill>
                <a:latin typeface="Tisa Offc Serif Pro" panose="02010504030101020102" pitchFamily="2" charset="0"/>
              </a:rPr>
              <a:t>grand-</a:t>
            </a:r>
            <a:r>
              <a:rPr lang="en-US" dirty="0" err="1">
                <a:solidFill>
                  <a:schemeClr val="tx1"/>
                </a:solidFill>
                <a:latin typeface="Tisa Offc Serif Pro" panose="02010504030101020102" pitchFamily="2" charset="0"/>
              </a:rPr>
              <a:t>mère</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est</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tristement</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décédée</a:t>
            </a:r>
            <a:r>
              <a:rPr lang="en-US" dirty="0">
                <a:solidFill>
                  <a:schemeClr val="tx1"/>
                </a:solidFill>
                <a:latin typeface="Tisa Offc Serif Pro" panose="02010504030101020102" pitchFamily="2" charset="0"/>
              </a:rPr>
              <a:t> de la Covid-19. Marc-André </a:t>
            </a:r>
            <a:r>
              <a:rPr lang="en-US" dirty="0" err="1">
                <a:solidFill>
                  <a:schemeClr val="tx1"/>
                </a:solidFill>
                <a:latin typeface="Tisa Offc Serif Pro" panose="02010504030101020102" pitchFamily="2" charset="0"/>
              </a:rPr>
              <a:t>s’entendait</a:t>
            </a:r>
            <a:r>
              <a:rPr lang="en-US" dirty="0">
                <a:solidFill>
                  <a:schemeClr val="tx1"/>
                </a:solidFill>
                <a:latin typeface="Tisa Offc Serif Pro" panose="02010504030101020102" pitchFamily="2" charset="0"/>
              </a:rPr>
              <a:t> super bien avec </a:t>
            </a:r>
            <a:r>
              <a:rPr lang="en-US" dirty="0" err="1">
                <a:solidFill>
                  <a:schemeClr val="tx1"/>
                </a:solidFill>
                <a:latin typeface="Tisa Offc Serif Pro" panose="02010504030101020102" pitchFamily="2" charset="0"/>
              </a:rPr>
              <a:t>sa</a:t>
            </a:r>
            <a:r>
              <a:rPr lang="en-US" dirty="0">
                <a:solidFill>
                  <a:schemeClr val="tx1"/>
                </a:solidFill>
                <a:latin typeface="Tisa Offc Serif Pro" panose="02010504030101020102" pitchFamily="2" charset="0"/>
              </a:rPr>
              <a:t> grand-</a:t>
            </a:r>
            <a:r>
              <a:rPr lang="en-US" dirty="0" err="1">
                <a:solidFill>
                  <a:schemeClr val="tx1"/>
                </a:solidFill>
                <a:latin typeface="Tisa Offc Serif Pro" panose="02010504030101020102" pitchFamily="2" charset="0"/>
              </a:rPr>
              <a:t>mère</a:t>
            </a:r>
            <a:r>
              <a:rPr lang="en-US" dirty="0">
                <a:solidFill>
                  <a:schemeClr val="tx1"/>
                </a:solidFill>
                <a:latin typeface="Tisa Offc Serif Pro" panose="02010504030101020102" pitchFamily="2" charset="0"/>
              </a:rPr>
              <a:t>. Elle </a:t>
            </a:r>
            <a:r>
              <a:rPr lang="en-US" dirty="0" err="1">
                <a:solidFill>
                  <a:schemeClr val="tx1"/>
                </a:solidFill>
                <a:latin typeface="Tisa Offc Serif Pro" panose="02010504030101020102" pitchFamily="2" charset="0"/>
              </a:rPr>
              <a:t>prenait</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toujours</a:t>
            </a:r>
            <a:r>
              <a:rPr lang="en-US" dirty="0">
                <a:solidFill>
                  <a:schemeClr val="tx1"/>
                </a:solidFill>
                <a:latin typeface="Tisa Offc Serif Pro" panose="02010504030101020102" pitchFamily="2" charset="0"/>
              </a:rPr>
              <a:t> le temps de </a:t>
            </a:r>
            <a:r>
              <a:rPr lang="en-US" dirty="0" err="1">
                <a:solidFill>
                  <a:schemeClr val="tx1"/>
                </a:solidFill>
                <a:latin typeface="Tisa Offc Serif Pro" panose="02010504030101020102" pitchFamily="2" charset="0"/>
              </a:rPr>
              <a:t>lui</a:t>
            </a:r>
            <a:r>
              <a:rPr lang="en-US" dirty="0">
                <a:solidFill>
                  <a:schemeClr val="tx1"/>
                </a:solidFill>
                <a:latin typeface="Tisa Offc Serif Pro" panose="02010504030101020102" pitchFamily="2" charset="0"/>
              </a:rPr>
              <a:t> demander comment </a:t>
            </a:r>
            <a:r>
              <a:rPr lang="en-US" dirty="0" err="1">
                <a:solidFill>
                  <a:schemeClr val="tx1"/>
                </a:solidFill>
                <a:latin typeface="Tisa Offc Serif Pro" panose="02010504030101020102" pitchFamily="2" charset="0"/>
              </a:rPr>
              <a:t>ça</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allait</a:t>
            </a:r>
            <a:r>
              <a:rPr lang="en-US" dirty="0">
                <a:solidFill>
                  <a:schemeClr val="tx1"/>
                </a:solidFill>
                <a:latin typeface="Tisa Offc Serif Pro" panose="02010504030101020102" pitchFamily="2" charset="0"/>
              </a:rPr>
              <a:t> et </a:t>
            </a:r>
            <a:r>
              <a:rPr lang="en-US" dirty="0" err="1">
                <a:solidFill>
                  <a:schemeClr val="tx1"/>
                </a:solidFill>
                <a:latin typeface="Tisa Offc Serif Pro" panose="02010504030101020102" pitchFamily="2" charset="0"/>
              </a:rPr>
              <a:t>elle</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adorait</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lui</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cuisiner</a:t>
            </a:r>
            <a:r>
              <a:rPr lang="en-US" dirty="0">
                <a:solidFill>
                  <a:schemeClr val="tx1"/>
                </a:solidFill>
                <a:latin typeface="Tisa Offc Serif Pro" panose="02010504030101020102" pitchFamily="2" charset="0"/>
              </a:rPr>
              <a:t> des </a:t>
            </a:r>
            <a:r>
              <a:rPr lang="en-US" dirty="0" err="1">
                <a:solidFill>
                  <a:schemeClr val="tx1"/>
                </a:solidFill>
                <a:latin typeface="Tisa Offc Serif Pro" panose="02010504030101020102" pitchFamily="2" charset="0"/>
              </a:rPr>
              <a:t>pâtisseries</a:t>
            </a:r>
            <a:r>
              <a:rPr lang="en-US" dirty="0">
                <a:solidFill>
                  <a:schemeClr val="tx1"/>
                </a:solidFill>
                <a:latin typeface="Tisa Offc Serif Pro" panose="02010504030101020102" pitchFamily="2" charset="0"/>
              </a:rPr>
              <a:t>. Il a trouvé </a:t>
            </a:r>
            <a:r>
              <a:rPr lang="en-US" dirty="0" err="1">
                <a:solidFill>
                  <a:schemeClr val="tx1"/>
                </a:solidFill>
                <a:latin typeface="Tisa Offc Serif Pro" panose="02010504030101020102" pitchFamily="2" charset="0"/>
              </a:rPr>
              <a:t>cela</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particulièrement</a:t>
            </a:r>
            <a:r>
              <a:rPr lang="en-US" dirty="0">
                <a:solidFill>
                  <a:schemeClr val="tx1"/>
                </a:solidFill>
                <a:latin typeface="Tisa Offc Serif Pro" panose="02010504030101020102" pitchFamily="2" charset="0"/>
              </a:rPr>
              <a:t> difficile </a:t>
            </a:r>
            <a:r>
              <a:rPr lang="en-US" b="1" dirty="0">
                <a:solidFill>
                  <a:schemeClr val="tx1"/>
                </a:solidFill>
                <a:latin typeface="Tisa Offc Serif Pro" panose="02010504030101020102" pitchFamily="2" charset="0"/>
              </a:rPr>
              <a:t>de ne pas </a:t>
            </a:r>
            <a:r>
              <a:rPr lang="en-US" b="1" dirty="0" err="1">
                <a:solidFill>
                  <a:schemeClr val="tx1"/>
                </a:solidFill>
                <a:latin typeface="Tisa Offc Serif Pro" panose="02010504030101020102" pitchFamily="2" charset="0"/>
              </a:rPr>
              <a:t>pouvoir</a:t>
            </a:r>
            <a:r>
              <a:rPr lang="en-US" b="1" dirty="0">
                <a:solidFill>
                  <a:schemeClr val="tx1"/>
                </a:solidFill>
                <a:latin typeface="Tisa Offc Serif Pro" panose="02010504030101020102" pitchFamily="2" charset="0"/>
              </a:rPr>
              <a:t> </a:t>
            </a:r>
            <a:r>
              <a:rPr lang="en-US" b="1" dirty="0" err="1">
                <a:solidFill>
                  <a:schemeClr val="tx1"/>
                </a:solidFill>
                <a:latin typeface="Tisa Offc Serif Pro" panose="02010504030101020102" pitchFamily="2" charset="0"/>
              </a:rPr>
              <a:t>lui</a:t>
            </a:r>
            <a:r>
              <a:rPr lang="en-US" b="1" dirty="0">
                <a:solidFill>
                  <a:schemeClr val="tx1"/>
                </a:solidFill>
                <a:latin typeface="Tisa Offc Serif Pro" panose="02010504030101020102" pitchFamily="2" charset="0"/>
              </a:rPr>
              <a:t> dire </a:t>
            </a:r>
            <a:r>
              <a:rPr lang="en-US" b="1" dirty="0" err="1">
                <a:solidFill>
                  <a:schemeClr val="tx1"/>
                </a:solidFill>
                <a:latin typeface="Tisa Offc Serif Pro" panose="02010504030101020102" pitchFamily="2" charset="0"/>
              </a:rPr>
              <a:t>aurevoir</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ni</a:t>
            </a:r>
            <a:r>
              <a:rPr lang="en-US" dirty="0">
                <a:solidFill>
                  <a:schemeClr val="tx1"/>
                </a:solidFill>
                <a:latin typeface="Tisa Offc Serif Pro" panose="02010504030101020102" pitchFamily="2" charset="0"/>
              </a:rPr>
              <a:t> de </a:t>
            </a:r>
            <a:r>
              <a:rPr lang="en-US" dirty="0" err="1">
                <a:solidFill>
                  <a:schemeClr val="tx1"/>
                </a:solidFill>
                <a:latin typeface="Tisa Offc Serif Pro" panose="02010504030101020102" pitchFamily="2" charset="0"/>
              </a:rPr>
              <a:t>pouvoir</a:t>
            </a:r>
            <a:r>
              <a:rPr lang="en-US" dirty="0">
                <a:solidFill>
                  <a:schemeClr val="tx1"/>
                </a:solidFill>
                <a:latin typeface="Tisa Offc Serif Pro" panose="02010504030101020102" pitchFamily="2" charset="0"/>
              </a:rPr>
              <a:t> assister à </a:t>
            </a:r>
            <a:r>
              <a:rPr lang="en-US" dirty="0" err="1">
                <a:solidFill>
                  <a:schemeClr val="tx1"/>
                </a:solidFill>
                <a:latin typeface="Tisa Offc Serif Pro" panose="02010504030101020102" pitchFamily="2" charset="0"/>
              </a:rPr>
              <a:t>ses</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funérailles</a:t>
            </a:r>
            <a:r>
              <a:rPr lang="en-US" dirty="0">
                <a:solidFill>
                  <a:schemeClr val="tx1"/>
                </a:solidFill>
                <a:latin typeface="Tisa Offc Serif Pro" panose="02010504030101020102" pitchFamily="2" charset="0"/>
              </a:rPr>
              <a:t>. </a:t>
            </a:r>
          </a:p>
          <a:p>
            <a:pPr marL="45720" indent="0" algn="just">
              <a:buNone/>
            </a:pPr>
            <a:r>
              <a:rPr lang="en-US" dirty="0" err="1">
                <a:solidFill>
                  <a:schemeClr val="tx1"/>
                </a:solidFill>
                <a:latin typeface="Tisa Offc Serif Pro" panose="02010504030101020102" pitchFamily="2" charset="0"/>
              </a:rPr>
              <a:t>Depuis</a:t>
            </a:r>
            <a:r>
              <a:rPr lang="en-US" dirty="0">
                <a:solidFill>
                  <a:schemeClr val="tx1"/>
                </a:solidFill>
                <a:latin typeface="Tisa Offc Serif Pro" panose="02010504030101020102" pitchFamily="2" charset="0"/>
              </a:rPr>
              <a:t> la </a:t>
            </a:r>
            <a:r>
              <a:rPr lang="en-US" dirty="0" err="1">
                <a:solidFill>
                  <a:schemeClr val="tx1"/>
                </a:solidFill>
                <a:latin typeface="Tisa Offc Serif Pro" panose="02010504030101020102" pitchFamily="2" charset="0"/>
              </a:rPr>
              <a:t>rentrée</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scolaire</a:t>
            </a:r>
            <a:r>
              <a:rPr lang="en-US" dirty="0">
                <a:solidFill>
                  <a:schemeClr val="tx1"/>
                </a:solidFill>
                <a:latin typeface="Tisa Offc Serif Pro" panose="02010504030101020102" pitchFamily="2" charset="0"/>
              </a:rPr>
              <a:t>, Marc-André se sent </a:t>
            </a:r>
            <a:r>
              <a:rPr lang="en-US" dirty="0" err="1">
                <a:solidFill>
                  <a:schemeClr val="tx1"/>
                </a:solidFill>
                <a:latin typeface="Tisa Offc Serif Pro" panose="02010504030101020102" pitchFamily="2" charset="0"/>
              </a:rPr>
              <a:t>souvent</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anxieux</a:t>
            </a:r>
            <a:r>
              <a:rPr lang="en-US" dirty="0">
                <a:solidFill>
                  <a:schemeClr val="tx1"/>
                </a:solidFill>
                <a:latin typeface="Tisa Offc Serif Pro" panose="02010504030101020102" pitchFamily="2" charset="0"/>
              </a:rPr>
              <a:t> </a:t>
            </a:r>
            <a:r>
              <a:rPr lang="en-US" b="1" dirty="0" err="1">
                <a:solidFill>
                  <a:schemeClr val="tx1"/>
                </a:solidFill>
                <a:latin typeface="Tisa Offc Serif Pro" panose="02010504030101020102" pitchFamily="2" charset="0"/>
              </a:rPr>
              <a:t>d’attraper</a:t>
            </a:r>
            <a:r>
              <a:rPr lang="en-US" b="1" dirty="0">
                <a:solidFill>
                  <a:schemeClr val="tx1"/>
                </a:solidFill>
                <a:latin typeface="Tisa Offc Serif Pro" panose="02010504030101020102" pitchFamily="2" charset="0"/>
              </a:rPr>
              <a:t> le coronavirus</a:t>
            </a:r>
            <a:r>
              <a:rPr lang="en-US" dirty="0">
                <a:solidFill>
                  <a:schemeClr val="tx1"/>
                </a:solidFill>
                <a:latin typeface="Tisa Offc Serif Pro" panose="02010504030101020102" pitchFamily="2" charset="0"/>
              </a:rPr>
              <a:t>. Il </a:t>
            </a:r>
            <a:r>
              <a:rPr lang="en-US" dirty="0" err="1">
                <a:solidFill>
                  <a:schemeClr val="tx1"/>
                </a:solidFill>
                <a:latin typeface="Tisa Offc Serif Pro" panose="02010504030101020102" pitchFamily="2" charset="0"/>
              </a:rPr>
              <a:t>trouve</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ça</a:t>
            </a:r>
            <a:r>
              <a:rPr lang="en-US" dirty="0">
                <a:solidFill>
                  <a:schemeClr val="tx1"/>
                </a:solidFill>
                <a:latin typeface="Tisa Offc Serif Pro" panose="02010504030101020102" pitchFamily="2" charset="0"/>
              </a:rPr>
              <a:t> difficile d’être obliger </a:t>
            </a:r>
            <a:r>
              <a:rPr lang="en-US" dirty="0" err="1">
                <a:solidFill>
                  <a:schemeClr val="tx1"/>
                </a:solidFill>
                <a:latin typeface="Tisa Offc Serif Pro" panose="02010504030101020102" pitchFamily="2" charset="0"/>
              </a:rPr>
              <a:t>d’aller</a:t>
            </a:r>
            <a:r>
              <a:rPr lang="en-US" dirty="0">
                <a:solidFill>
                  <a:schemeClr val="tx1"/>
                </a:solidFill>
                <a:latin typeface="Tisa Offc Serif Pro" panose="02010504030101020102" pitchFamily="2" charset="0"/>
              </a:rPr>
              <a:t> à </a:t>
            </a:r>
            <a:r>
              <a:rPr lang="en-US" dirty="0" err="1">
                <a:solidFill>
                  <a:schemeClr val="tx1"/>
                </a:solidFill>
                <a:latin typeface="Tisa Offc Serif Pro" panose="02010504030101020102" pitchFamily="2" charset="0"/>
              </a:rPr>
              <a:t>l’école</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puisqu’il</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préfèrerait</a:t>
            </a:r>
            <a:r>
              <a:rPr lang="en-US" dirty="0">
                <a:solidFill>
                  <a:schemeClr val="tx1"/>
                </a:solidFill>
                <a:latin typeface="Tisa Offc Serif Pro" panose="02010504030101020102" pitchFamily="2" charset="0"/>
              </a:rPr>
              <a:t> faire </a:t>
            </a:r>
            <a:r>
              <a:rPr lang="en-US" dirty="0" err="1">
                <a:solidFill>
                  <a:schemeClr val="tx1"/>
                </a:solidFill>
                <a:latin typeface="Tisa Offc Serif Pro" panose="02010504030101020102" pitchFamily="2" charset="0"/>
              </a:rPr>
              <a:t>ses</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cours</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en</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ligne</a:t>
            </a:r>
            <a:r>
              <a:rPr lang="en-US" dirty="0">
                <a:solidFill>
                  <a:schemeClr val="tx1"/>
                </a:solidFill>
                <a:latin typeface="Tisa Offc Serif Pro" panose="02010504030101020102" pitchFamily="2" charset="0"/>
              </a:rPr>
              <a:t> de la </a:t>
            </a:r>
            <a:r>
              <a:rPr lang="en-US" dirty="0" err="1">
                <a:solidFill>
                  <a:schemeClr val="tx1"/>
                </a:solidFill>
                <a:latin typeface="Tisa Offc Serif Pro" panose="02010504030101020102" pitchFamily="2" charset="0"/>
              </a:rPr>
              <a:t>maison</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Lorsqu’il</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marche</a:t>
            </a:r>
            <a:r>
              <a:rPr lang="en-US" dirty="0">
                <a:solidFill>
                  <a:schemeClr val="tx1"/>
                </a:solidFill>
                <a:latin typeface="Tisa Offc Serif Pro" panose="02010504030101020102" pitchFamily="2" charset="0"/>
              </a:rPr>
              <a:t> à </a:t>
            </a:r>
            <a:r>
              <a:rPr lang="en-US" dirty="0" err="1">
                <a:solidFill>
                  <a:schemeClr val="tx1"/>
                </a:solidFill>
                <a:latin typeface="Tisa Offc Serif Pro" panose="02010504030101020102" pitchFamily="2" charset="0"/>
              </a:rPr>
              <a:t>l’école</a:t>
            </a:r>
            <a:r>
              <a:rPr lang="en-US" dirty="0">
                <a:solidFill>
                  <a:schemeClr val="tx1"/>
                </a:solidFill>
                <a:latin typeface="Tisa Offc Serif Pro" panose="02010504030101020102" pitchFamily="2" charset="0"/>
              </a:rPr>
              <a:t> le matin, il </a:t>
            </a:r>
            <a:r>
              <a:rPr lang="en-US" dirty="0" err="1">
                <a:solidFill>
                  <a:schemeClr val="tx1"/>
                </a:solidFill>
                <a:latin typeface="Tisa Offc Serif Pro" panose="02010504030101020102" pitchFamily="2" charset="0"/>
              </a:rPr>
              <a:t>lui</a:t>
            </a:r>
            <a:r>
              <a:rPr lang="en-US" dirty="0">
                <a:solidFill>
                  <a:schemeClr val="tx1"/>
                </a:solidFill>
                <a:latin typeface="Tisa Offc Serif Pro" panose="02010504030101020102" pitchFamily="2" charset="0"/>
              </a:rPr>
              <a:t> arrive </a:t>
            </a:r>
            <a:r>
              <a:rPr lang="en-US" dirty="0" err="1">
                <a:solidFill>
                  <a:schemeClr val="tx1"/>
                </a:solidFill>
                <a:latin typeface="Tisa Offc Serif Pro" panose="02010504030101020102" pitchFamily="2" charset="0"/>
              </a:rPr>
              <a:t>souvent</a:t>
            </a:r>
            <a:r>
              <a:rPr lang="en-US" dirty="0">
                <a:solidFill>
                  <a:schemeClr val="tx1"/>
                </a:solidFill>
                <a:latin typeface="Tisa Offc Serif Pro" panose="02010504030101020102" pitchFamily="2" charset="0"/>
              </a:rPr>
              <a:t> de </a:t>
            </a:r>
            <a:r>
              <a:rPr lang="en-US" dirty="0" err="1">
                <a:solidFill>
                  <a:schemeClr val="tx1"/>
                </a:solidFill>
                <a:latin typeface="Tisa Offc Serif Pro" panose="02010504030101020102" pitchFamily="2" charset="0"/>
              </a:rPr>
              <a:t>s’imaginer</a:t>
            </a:r>
            <a:r>
              <a:rPr lang="en-US" dirty="0">
                <a:solidFill>
                  <a:schemeClr val="tx1"/>
                </a:solidFill>
                <a:latin typeface="Tisa Offc Serif Pro" panose="02010504030101020102" pitchFamily="2" charset="0"/>
              </a:rPr>
              <a:t> un </a:t>
            </a:r>
            <a:r>
              <a:rPr lang="en-US" dirty="0" err="1">
                <a:solidFill>
                  <a:schemeClr val="tx1"/>
                </a:solidFill>
                <a:latin typeface="Tisa Offc Serif Pro" panose="02010504030101020102" pitchFamily="2" charset="0"/>
              </a:rPr>
              <a:t>scénario</a:t>
            </a:r>
            <a:r>
              <a:rPr lang="en-US" dirty="0">
                <a:solidFill>
                  <a:schemeClr val="tx1"/>
                </a:solidFill>
                <a:latin typeface="Tisa Offc Serif Pro" panose="02010504030101020102" pitchFamily="2" charset="0"/>
              </a:rPr>
              <a:t>… </a:t>
            </a:r>
            <a:r>
              <a:rPr lang="en-US" dirty="0" err="1">
                <a:solidFill>
                  <a:schemeClr val="tx1"/>
                </a:solidFill>
                <a:latin typeface="Tisa Offc Serif Pro" panose="02010504030101020102" pitchFamily="2" charset="0"/>
              </a:rPr>
              <a:t>celui</a:t>
            </a:r>
            <a:r>
              <a:rPr lang="en-US" dirty="0">
                <a:solidFill>
                  <a:schemeClr val="tx1"/>
                </a:solidFill>
                <a:latin typeface="Tisa Offc Serif Pro" panose="02010504030101020102" pitchFamily="2" charset="0"/>
              </a:rPr>
              <a:t> o</a:t>
            </a:r>
            <a:r>
              <a:rPr lang="fr-CA" dirty="0">
                <a:solidFill>
                  <a:schemeClr val="tx1"/>
                </a:solidFill>
                <a:latin typeface="Tisa Offc Serif Pro" panose="02010504030101020102" pitchFamily="2" charset="0"/>
              </a:rPr>
              <a:t>ù toute sa classe attrape la </a:t>
            </a:r>
            <a:r>
              <a:rPr lang="fr-CA" dirty="0" smtClean="0">
                <a:solidFill>
                  <a:schemeClr val="tx1"/>
                </a:solidFill>
                <a:latin typeface="Tisa Offc Serif Pro" panose="02010504030101020102" pitchFamily="2" charset="0"/>
              </a:rPr>
              <a:t>covid-19.</a:t>
            </a:r>
            <a:endParaRPr lang="en-US" dirty="0">
              <a:solidFill>
                <a:schemeClr val="tx1"/>
              </a:solidFill>
              <a:latin typeface="Tisa Offc Serif Pro" panose="02010504030101020102" pitchFamily="2" charset="0"/>
            </a:endParaRPr>
          </a:p>
        </p:txBody>
      </p:sp>
      <p:sp>
        <p:nvSpPr>
          <p:cNvPr id="5" name="ZoneTexte 4">
            <a:extLst>
              <a:ext uri="{FF2B5EF4-FFF2-40B4-BE49-F238E27FC236}">
                <a16:creationId xmlns:a16="http://schemas.microsoft.com/office/drawing/2014/main" id="{F3E925DF-07A3-4377-8B56-AA9AB58B3112}"/>
              </a:ext>
            </a:extLst>
          </p:cNvPr>
          <p:cNvSpPr txBox="1"/>
          <p:nvPr/>
        </p:nvSpPr>
        <p:spPr>
          <a:xfrm>
            <a:off x="5350701" y="1791222"/>
            <a:ext cx="2743199"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fr-CA"/>
          </a:p>
          <a:p>
            <a:pPr>
              <a:spcAft>
                <a:spcPts val="600"/>
              </a:spcAft>
            </a:pPr>
            <a:endParaRPr lang="fr-CA"/>
          </a:p>
        </p:txBody>
      </p:sp>
      <p:cxnSp>
        <p:nvCxnSpPr>
          <p:cNvPr id="6" name="Connector: Elbow 5">
            <a:extLst>
              <a:ext uri="{FF2B5EF4-FFF2-40B4-BE49-F238E27FC236}">
                <a16:creationId xmlns:a16="http://schemas.microsoft.com/office/drawing/2014/main" id="{6F923D6C-DEB1-4696-BAC8-F380BF8A76F6}"/>
              </a:ext>
            </a:extLst>
          </p:cNvPr>
          <p:cNvCxnSpPr/>
          <p:nvPr/>
        </p:nvCxnSpPr>
        <p:spPr>
          <a:xfrm rot="16200000" flipH="1">
            <a:off x="1494872" y="5445536"/>
            <a:ext cx="497150" cy="310719"/>
          </a:xfrm>
          <a:prstGeom prst="bentConnector3">
            <a:avLst>
              <a:gd name="adj1" fmla="val 100000"/>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AD16B6A-C6EC-4B34-871D-6122FEE6929A}"/>
              </a:ext>
            </a:extLst>
          </p:cNvPr>
          <p:cNvSpPr txBox="1"/>
          <p:nvPr/>
        </p:nvSpPr>
        <p:spPr>
          <a:xfrm>
            <a:off x="1899713" y="5693238"/>
            <a:ext cx="7722775" cy="923330"/>
          </a:xfrm>
          <a:prstGeom prst="rect">
            <a:avLst/>
          </a:prstGeom>
          <a:noFill/>
        </p:spPr>
        <p:txBody>
          <a:bodyPr wrap="square">
            <a:spAutoFit/>
          </a:bodyPr>
          <a:lstStyle/>
          <a:p>
            <a:r>
              <a:rPr lang="fr-CA" b="1" dirty="0">
                <a:solidFill>
                  <a:srgbClr val="00B050"/>
                </a:solidFill>
                <a:latin typeface="Tisa Offc Serif Pro" panose="02010504030101020102" pitchFamily="2" charset="0"/>
              </a:rPr>
              <a:t>Identifie les ingrédients </a:t>
            </a:r>
            <a:r>
              <a:rPr lang="fr-CA" b="1" dirty="0" smtClean="0">
                <a:solidFill>
                  <a:srgbClr val="00B050"/>
                </a:solidFill>
                <a:latin typeface="Tisa Offc Serif Pro" panose="02010504030101020102" pitchFamily="2" charset="0"/>
              </a:rPr>
              <a:t>du stress</a:t>
            </a:r>
            <a:r>
              <a:rPr lang="fr-CA" dirty="0" smtClean="0">
                <a:solidFill>
                  <a:srgbClr val="00B050"/>
                </a:solidFill>
                <a:latin typeface="Tisa Offc Serif Pro" panose="02010504030101020102" pitchFamily="2" charset="0"/>
              </a:rPr>
              <a:t> </a:t>
            </a:r>
            <a:r>
              <a:rPr lang="fr-CA" dirty="0">
                <a:solidFill>
                  <a:srgbClr val="00B050"/>
                </a:solidFill>
                <a:latin typeface="Tisa Offc Serif Pro" panose="02010504030101020102" pitchFamily="2" charset="0"/>
              </a:rPr>
              <a:t>qui se retrouvent dans la situation de Marc-André.</a:t>
            </a:r>
            <a:endParaRPr lang="en-US" i="1" dirty="0">
              <a:solidFill>
                <a:srgbClr val="00B050"/>
              </a:solidFill>
              <a:latin typeface="Tisa Offc Serif Pro" panose="02010504030101020102" pitchFamily="2" charset="0"/>
            </a:endParaRPr>
          </a:p>
          <a:p>
            <a:endParaRPr lang="en-US" sz="1800" i="1" dirty="0">
              <a:solidFill>
                <a:srgbClr val="002060"/>
              </a:solidFill>
              <a:latin typeface="Tisa Offc Serif Pro" panose="02010504030101020102" pitchFamily="2" charset="0"/>
            </a:endParaRPr>
          </a:p>
        </p:txBody>
      </p:sp>
      <p:sp>
        <p:nvSpPr>
          <p:cNvPr id="10" name="TextBox 9">
            <a:extLst>
              <a:ext uri="{FF2B5EF4-FFF2-40B4-BE49-F238E27FC236}">
                <a16:creationId xmlns:a16="http://schemas.microsoft.com/office/drawing/2014/main" id="{9C20BC4B-69ED-4A7C-A6D2-4E87BD5B35C7}"/>
              </a:ext>
            </a:extLst>
          </p:cNvPr>
          <p:cNvSpPr txBox="1"/>
          <p:nvPr/>
        </p:nvSpPr>
        <p:spPr>
          <a:xfrm>
            <a:off x="9934114" y="5352320"/>
            <a:ext cx="6097904"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1200" cap="none" spc="0" normalizeH="0" baseline="0" noProof="0" dirty="0">
                <a:ln>
                  <a:noFill/>
                </a:ln>
                <a:solidFill>
                  <a:prstClr val="black"/>
                </a:solidFill>
                <a:effectLst/>
                <a:uLnTx/>
                <a:uFillTx/>
                <a:latin typeface="Corbel" panose="020B0503020204020204"/>
                <a:ea typeface="+mn-ea"/>
                <a:cs typeface="+mn-cs"/>
              </a:rPr>
              <a:t>*Rappel*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orbel" panose="020B0503020204020204"/>
                <a:ea typeface="+mn-ea"/>
                <a:cs typeface="+mn-cs"/>
              </a:rPr>
              <a:t>S</a:t>
            </a:r>
            <a:r>
              <a:rPr kumimoji="0" lang="en-CA" sz="1400" b="0" i="0" u="none" strike="noStrike" kern="1200" cap="none" spc="0" normalizeH="0" baseline="0" noProof="0" dirty="0">
                <a:ln>
                  <a:noFill/>
                </a:ln>
                <a:solidFill>
                  <a:prstClr val="black"/>
                </a:solidFill>
                <a:effectLst/>
                <a:uLnTx/>
                <a:uFillTx/>
                <a:latin typeface="Corbel" panose="020B0503020204020204"/>
                <a:ea typeface="+mn-ea"/>
                <a:cs typeface="+mn-cs"/>
              </a:rPr>
              <a:t>: Sens de </a:t>
            </a:r>
            <a:r>
              <a:rPr kumimoji="0" lang="en-CA" sz="1400" b="0" i="0" u="none" strike="noStrike" kern="1200" cap="none" spc="0" normalizeH="0" baseline="0" noProof="0" dirty="0" err="1">
                <a:ln>
                  <a:noFill/>
                </a:ln>
                <a:solidFill>
                  <a:prstClr val="black"/>
                </a:solidFill>
                <a:effectLst/>
                <a:uLnTx/>
                <a:uFillTx/>
                <a:latin typeface="Corbel" panose="020B0503020204020204"/>
                <a:ea typeface="+mn-ea"/>
                <a:cs typeface="+mn-cs"/>
              </a:rPr>
              <a:t>contrôle</a:t>
            </a:r>
            <a:r>
              <a:rPr kumimoji="0" lang="en-CA" sz="14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CA" sz="1400" b="0" i="0" u="none" strike="noStrike" kern="1200" cap="none" spc="0" normalizeH="0" baseline="0" noProof="0" dirty="0" err="1">
                <a:ln>
                  <a:noFill/>
                </a:ln>
                <a:solidFill>
                  <a:prstClr val="black"/>
                </a:solidFill>
                <a:effectLst/>
                <a:uLnTx/>
                <a:uFillTx/>
                <a:latin typeface="Corbel" panose="020B0503020204020204"/>
                <a:ea typeface="+mn-ea"/>
                <a:cs typeface="+mn-cs"/>
              </a:rPr>
              <a:t>faible</a:t>
            </a:r>
            <a:endParaRPr kumimoji="0" lang="en-CA"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orbel" panose="020B0503020204020204"/>
                <a:ea typeface="+mn-ea"/>
                <a:cs typeface="+mn-cs"/>
              </a:rPr>
              <a:t>P</a:t>
            </a:r>
            <a:r>
              <a:rPr kumimoji="0" lang="en-CA" sz="14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CA" sz="1400" b="0" i="0" u="none" strike="noStrike" kern="1200" cap="none" spc="0" normalizeH="0" baseline="0" noProof="0" dirty="0" err="1">
                <a:ln>
                  <a:noFill/>
                </a:ln>
                <a:solidFill>
                  <a:prstClr val="black"/>
                </a:solidFill>
                <a:effectLst/>
                <a:uLnTx/>
                <a:uFillTx/>
                <a:latin typeface="Corbel" panose="020B0503020204020204"/>
                <a:ea typeface="+mn-ea"/>
                <a:cs typeface="+mn-cs"/>
              </a:rPr>
              <a:t>Personnalité</a:t>
            </a:r>
            <a:r>
              <a:rPr kumimoji="0" lang="en-CA" sz="14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CA" sz="1400" b="0" i="0" u="none" strike="noStrike" kern="1200" cap="none" spc="0" normalizeH="0" baseline="0" noProof="0" dirty="0" err="1">
                <a:ln>
                  <a:noFill/>
                </a:ln>
                <a:solidFill>
                  <a:prstClr val="black"/>
                </a:solidFill>
                <a:effectLst/>
                <a:uLnTx/>
                <a:uFillTx/>
                <a:latin typeface="Corbel" panose="020B0503020204020204"/>
                <a:ea typeface="+mn-ea"/>
                <a:cs typeface="+mn-cs"/>
              </a:rPr>
              <a:t>menacée</a:t>
            </a:r>
            <a:endParaRPr kumimoji="0" lang="en-CA"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orbel" panose="020B0503020204020204"/>
                <a:ea typeface="+mn-ea"/>
                <a:cs typeface="+mn-cs"/>
              </a:rPr>
              <a:t>I</a:t>
            </a:r>
            <a:r>
              <a:rPr kumimoji="0" lang="en-CA" sz="14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CA" sz="1400" b="0" i="0" u="none" strike="noStrike" kern="1200" cap="none" spc="0" normalizeH="0" baseline="0" noProof="0" dirty="0" err="1">
                <a:ln>
                  <a:noFill/>
                </a:ln>
                <a:solidFill>
                  <a:prstClr val="black"/>
                </a:solidFill>
                <a:effectLst/>
                <a:uLnTx/>
                <a:uFillTx/>
                <a:latin typeface="Corbel" panose="020B0503020204020204"/>
                <a:ea typeface="+mn-ea"/>
                <a:cs typeface="+mn-cs"/>
              </a:rPr>
              <a:t>Imprévisibilité</a:t>
            </a:r>
            <a:endParaRPr kumimoji="0" lang="en-CA"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orbel" panose="020B0503020204020204"/>
                <a:ea typeface="+mn-ea"/>
                <a:cs typeface="+mn-cs"/>
              </a:rPr>
              <a:t>N</a:t>
            </a:r>
            <a:r>
              <a:rPr kumimoji="0" lang="en-CA" sz="14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CA" sz="1400" b="0" i="0" u="none" strike="noStrike" kern="1200" cap="none" spc="0" normalizeH="0" baseline="0" noProof="0" dirty="0" err="1">
                <a:ln>
                  <a:noFill/>
                </a:ln>
                <a:solidFill>
                  <a:prstClr val="black"/>
                </a:solidFill>
                <a:effectLst/>
                <a:uLnTx/>
                <a:uFillTx/>
                <a:latin typeface="Corbel" panose="020B0503020204020204"/>
                <a:ea typeface="+mn-ea"/>
                <a:cs typeface="+mn-cs"/>
              </a:rPr>
              <a:t>Nouveauté</a:t>
            </a:r>
            <a:endParaRPr kumimoji="0" lang="en-CA"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2050" name="Picture 2" descr="Boy With Mask Free Stock Photo - Public Domain Pictu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5941" y="1791222"/>
            <a:ext cx="2876345" cy="191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9739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1000"/>
                                        <p:tgtEl>
                                          <p:spTgt spid="16">
                                            <p:txEl>
                                              <p:pRg st="0" end="0"/>
                                            </p:txEl>
                                          </p:spTgt>
                                        </p:tgtEl>
                                      </p:cBhvr>
                                    </p:animEffect>
                                    <p:anim calcmode="lin" valueType="num">
                                      <p:cBhvr>
                                        <p:cTn id="2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fade">
                                      <p:cBhvr>
                                        <p:cTn id="32" dur="1000"/>
                                        <p:tgtEl>
                                          <p:spTgt spid="16">
                                            <p:txEl>
                                              <p:pRg st="1" end="1"/>
                                            </p:txEl>
                                          </p:spTgt>
                                        </p:tgtEl>
                                      </p:cBhvr>
                                    </p:animEffect>
                                    <p:anim calcmode="lin" valueType="num">
                                      <p:cBhvr>
                                        <p:cTn id="3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p:bldP spid="11"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2DA9E3-6883-407D-992F-75240B192304}"/>
              </a:ext>
            </a:extLst>
          </p:cNvPr>
          <p:cNvSpPr>
            <a:spLocks noGrp="1"/>
          </p:cNvSpPr>
          <p:nvPr>
            <p:ph type="title"/>
          </p:nvPr>
        </p:nvSpPr>
        <p:spPr>
          <a:xfrm>
            <a:off x="482355" y="262781"/>
            <a:ext cx="9875520" cy="1356360"/>
          </a:xfrm>
        </p:spPr>
        <p:txBody>
          <a:bodyPr>
            <a:normAutofit/>
          </a:bodyPr>
          <a:lstStyle/>
          <a:p>
            <a:r>
              <a:rPr lang="fr-CA" u="sng" dirty="0">
                <a:solidFill>
                  <a:srgbClr val="00B050"/>
                </a:solidFill>
                <a:latin typeface="Tisa Offc Serif Pro"/>
              </a:rPr>
              <a:t>Mise en situation #2 en sous-groupes</a:t>
            </a:r>
            <a:endParaRPr lang="fr-FR" u="sng" dirty="0">
              <a:solidFill>
                <a:srgbClr val="00B050"/>
              </a:solidFill>
            </a:endParaRPr>
          </a:p>
        </p:txBody>
      </p:sp>
      <p:pic>
        <p:nvPicPr>
          <p:cNvPr id="4" name="Graphique 4" descr="Utilisateurs">
            <a:extLst>
              <a:ext uri="{FF2B5EF4-FFF2-40B4-BE49-F238E27FC236}">
                <a16:creationId xmlns:a16="http://schemas.microsoft.com/office/drawing/2014/main" id="{E86D56C6-F02C-4637-BBA9-401794E11FF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921168" y="476207"/>
            <a:ext cx="898563" cy="898563"/>
          </a:xfrm>
          <a:prstGeom prst="rect">
            <a:avLst/>
          </a:prstGeom>
        </p:spPr>
      </p:pic>
      <p:sp>
        <p:nvSpPr>
          <p:cNvPr id="16" name="Content Placeholder 15">
            <a:extLst>
              <a:ext uri="{FF2B5EF4-FFF2-40B4-BE49-F238E27FC236}">
                <a16:creationId xmlns:a16="http://schemas.microsoft.com/office/drawing/2014/main" id="{48FED04F-3691-4DF3-9925-4145CEE14023}"/>
              </a:ext>
            </a:extLst>
          </p:cNvPr>
          <p:cNvSpPr>
            <a:spLocks noGrp="1"/>
          </p:cNvSpPr>
          <p:nvPr>
            <p:ph idx="1"/>
          </p:nvPr>
        </p:nvSpPr>
        <p:spPr>
          <a:xfrm>
            <a:off x="617837" y="1431782"/>
            <a:ext cx="7437983" cy="4481499"/>
          </a:xfrm>
        </p:spPr>
        <p:txBody>
          <a:bodyPr>
            <a:normAutofit lnSpcReduction="10000"/>
          </a:bodyPr>
          <a:lstStyle/>
          <a:p>
            <a:pPr marL="45720" indent="0" algn="just">
              <a:lnSpc>
                <a:spcPct val="100000"/>
              </a:lnSpc>
              <a:buNone/>
            </a:pPr>
            <a:r>
              <a:rPr lang="en-US" sz="2000" dirty="0" err="1">
                <a:solidFill>
                  <a:schemeClr val="tx1"/>
                </a:solidFill>
                <a:latin typeface="Tisa Offc Serif Pro" panose="02010504030101020102" pitchFamily="2" charset="0"/>
              </a:rPr>
              <a:t>Émilia</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est</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une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élève</a:t>
            </a:r>
            <a:r>
              <a:rPr lang="en-US" sz="2000" dirty="0">
                <a:solidFill>
                  <a:schemeClr val="tx1"/>
                </a:solidFill>
                <a:latin typeface="Tisa Offc Serif Pro" panose="02010504030101020102" pitchFamily="2" charset="0"/>
              </a:rPr>
              <a:t> qui </a:t>
            </a:r>
            <a:r>
              <a:rPr lang="en-US" sz="2000" dirty="0" err="1">
                <a:solidFill>
                  <a:schemeClr val="tx1"/>
                </a:solidFill>
                <a:latin typeface="Tisa Offc Serif Pro" panose="02010504030101020102" pitchFamily="2" charset="0"/>
              </a:rPr>
              <a:t>est</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passionnée</a:t>
            </a:r>
            <a:r>
              <a:rPr lang="en-US" sz="2000" dirty="0">
                <a:solidFill>
                  <a:schemeClr val="tx1"/>
                </a:solidFill>
                <a:latin typeface="Tisa Offc Serif Pro" panose="02010504030101020102" pitchFamily="2" charset="0"/>
              </a:rPr>
              <a:t> par le soccer. </a:t>
            </a:r>
            <a:r>
              <a:rPr lang="en-US" sz="2000" dirty="0" err="1">
                <a:solidFill>
                  <a:schemeClr val="tx1"/>
                </a:solidFill>
                <a:latin typeface="Tisa Offc Serif Pro" panose="02010504030101020102" pitchFamily="2" charset="0"/>
              </a:rPr>
              <a:t>Cette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activité</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lui</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permet</a:t>
            </a:r>
            <a:r>
              <a:rPr lang="en-US" sz="2000" dirty="0">
                <a:solidFill>
                  <a:schemeClr val="tx1"/>
                </a:solidFill>
                <a:latin typeface="Tisa Offc Serif Pro" panose="02010504030101020102" pitchFamily="2" charset="0"/>
              </a:rPr>
              <a:t> </a:t>
            </a:r>
            <a:r>
              <a:rPr lang="en-US" sz="2000" b="1" dirty="0" err="1">
                <a:solidFill>
                  <a:schemeClr val="tx1"/>
                </a:solidFill>
                <a:latin typeface="Tisa Offc Serif Pro" panose="02010504030101020102" pitchFamily="2" charset="0"/>
              </a:rPr>
              <a:t>d’évacuer</a:t>
            </a:r>
            <a:r>
              <a:rPr lang="en-US" sz="2000" b="1" dirty="0">
                <a:solidFill>
                  <a:schemeClr val="tx1"/>
                </a:solidFill>
                <a:latin typeface="Tisa Offc Serif Pro" panose="02010504030101020102" pitchFamily="2" charset="0"/>
              </a:rPr>
              <a:t> son stress </a:t>
            </a:r>
            <a:r>
              <a:rPr lang="en-US" sz="2000" b="1" dirty="0" err="1">
                <a:solidFill>
                  <a:schemeClr val="tx1"/>
                </a:solidFill>
                <a:latin typeface="Tisa Offc Serif Pro" panose="02010504030101020102" pitchFamily="2" charset="0"/>
              </a:rPr>
              <a:t>accumulé</a:t>
            </a:r>
            <a:r>
              <a:rPr lang="en-US" sz="2000" dirty="0">
                <a:solidFill>
                  <a:schemeClr val="tx1"/>
                </a:solidFill>
                <a:latin typeface="Tisa Offc Serif Pro" panose="02010504030101020102" pitchFamily="2" charset="0"/>
              </a:rPr>
              <a:t>, et </a:t>
            </a:r>
            <a:r>
              <a:rPr lang="en-US" sz="2000" dirty="0" err="1">
                <a:solidFill>
                  <a:schemeClr val="tx1"/>
                </a:solidFill>
                <a:latin typeface="Tisa Offc Serif Pro" panose="02010504030101020102" pitchFamily="2" charset="0"/>
              </a:rPr>
              <a:t>lui</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apporte</a:t>
            </a:r>
            <a:r>
              <a:rPr lang="en-US" sz="2000" dirty="0">
                <a:solidFill>
                  <a:schemeClr val="tx1"/>
                </a:solidFill>
                <a:latin typeface="Tisa Offc Serif Pro" panose="02010504030101020102" pitchFamily="2" charset="0"/>
              </a:rPr>
              <a:t> de la </a:t>
            </a:r>
            <a:r>
              <a:rPr lang="en-US" sz="2000" b="1" dirty="0" err="1">
                <a:solidFill>
                  <a:schemeClr val="tx1"/>
                </a:solidFill>
                <a:latin typeface="Tisa Offc Serif Pro" panose="02010504030101020102" pitchFamily="2" charset="0"/>
              </a:rPr>
              <a:t>confiance</a:t>
            </a:r>
            <a:r>
              <a:rPr lang="en-US" sz="2000" b="1" dirty="0">
                <a:solidFill>
                  <a:schemeClr val="tx1"/>
                </a:solidFill>
                <a:latin typeface="Tisa Offc Serif Pro" panose="02010504030101020102" pitchFamily="2" charset="0"/>
              </a:rPr>
              <a:t> </a:t>
            </a:r>
            <a:r>
              <a:rPr lang="en-US" sz="2000" b="1" dirty="0" err="1">
                <a:solidFill>
                  <a:schemeClr val="tx1"/>
                </a:solidFill>
                <a:latin typeface="Tisa Offc Serif Pro" panose="02010504030101020102" pitchFamily="2" charset="0"/>
              </a:rPr>
              <a:t>en</a:t>
            </a:r>
            <a:r>
              <a:rPr lang="en-US" sz="2000" b="1" dirty="0">
                <a:solidFill>
                  <a:schemeClr val="tx1"/>
                </a:solidFill>
                <a:latin typeface="Tisa Offc Serif Pro" panose="02010504030101020102" pitchFamily="2" charset="0"/>
              </a:rPr>
              <a:t> soi. </a:t>
            </a:r>
            <a:r>
              <a:rPr lang="en-US" sz="2000" dirty="0" err="1">
                <a:solidFill>
                  <a:schemeClr val="tx1"/>
                </a:solidFill>
                <a:latin typeface="Tisa Offc Serif Pro" panose="02010504030101020102" pitchFamily="2" charset="0"/>
              </a:rPr>
              <a:t>Toutefois</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en</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juillet</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Émilia</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s’est</a:t>
            </a:r>
            <a:r>
              <a:rPr lang="en-US" sz="2000" dirty="0">
                <a:solidFill>
                  <a:schemeClr val="tx1"/>
                </a:solidFill>
                <a:latin typeface="Tisa Offc Serif Pro" panose="02010504030101020102" pitchFamily="2" charset="0"/>
              </a:rPr>
              <a:t> </a:t>
            </a:r>
            <a:r>
              <a:rPr lang="en-US" sz="2000" b="1" dirty="0" err="1">
                <a:solidFill>
                  <a:schemeClr val="tx1"/>
                </a:solidFill>
                <a:latin typeface="Tisa Offc Serif Pro" panose="02010504030101020102" pitchFamily="2" charset="0"/>
              </a:rPr>
              <a:t>cassée</a:t>
            </a:r>
            <a:r>
              <a:rPr lang="en-US" sz="2000" b="1" dirty="0">
                <a:solidFill>
                  <a:schemeClr val="tx1"/>
                </a:solidFill>
                <a:latin typeface="Tisa Offc Serif Pro" panose="02010504030101020102" pitchFamily="2" charset="0"/>
              </a:rPr>
              <a:t> la cheville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en</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jouant</a:t>
            </a:r>
            <a:r>
              <a:rPr lang="en-US" sz="2000" dirty="0">
                <a:solidFill>
                  <a:schemeClr val="tx1"/>
                </a:solidFill>
                <a:latin typeface="Tisa Offc Serif Pro" panose="02010504030101020102" pitchFamily="2" charset="0"/>
              </a:rPr>
              <a:t> la </a:t>
            </a:r>
            <a:r>
              <a:rPr lang="en-US" sz="2000" dirty="0" err="1">
                <a:solidFill>
                  <a:schemeClr val="tx1"/>
                </a:solidFill>
                <a:latin typeface="Tisa Offc Serif Pro" panose="02010504030101020102" pitchFamily="2" charset="0"/>
              </a:rPr>
              <a:t>partie</a:t>
            </a:r>
            <a:r>
              <a:rPr lang="en-US" sz="2000" dirty="0">
                <a:solidFill>
                  <a:schemeClr val="tx1"/>
                </a:solidFill>
                <a:latin typeface="Tisa Offc Serif Pro" panose="02010504030101020102" pitchFamily="2" charset="0"/>
              </a:rPr>
              <a:t> de soccer la plus </a:t>
            </a:r>
            <a:r>
              <a:rPr lang="en-US" sz="2000" dirty="0" err="1">
                <a:solidFill>
                  <a:schemeClr val="tx1"/>
                </a:solidFill>
                <a:latin typeface="Tisa Offc Serif Pro" panose="02010504030101020102" pitchFamily="2" charset="0"/>
              </a:rPr>
              <a:t>importante</a:t>
            </a:r>
            <a:r>
              <a:rPr lang="en-US" sz="2000" dirty="0">
                <a:solidFill>
                  <a:schemeClr val="tx1"/>
                </a:solidFill>
                <a:latin typeface="Tisa Offc Serif Pro" panose="02010504030101020102" pitchFamily="2" charset="0"/>
              </a:rPr>
              <a:t> pour </a:t>
            </a:r>
            <a:r>
              <a:rPr lang="en-US" sz="2000" dirty="0" err="1">
                <a:solidFill>
                  <a:schemeClr val="tx1"/>
                </a:solidFill>
                <a:latin typeface="Tisa Offc Serif Pro" panose="02010504030101020102" pitchFamily="2" charset="0"/>
              </a:rPr>
              <a:t>aller</a:t>
            </a:r>
            <a:r>
              <a:rPr lang="en-US" sz="2000" dirty="0">
                <a:solidFill>
                  <a:schemeClr val="tx1"/>
                </a:solidFill>
                <a:latin typeface="Tisa Offc Serif Pro" panose="02010504030101020102" pitchFamily="2" charset="0"/>
              </a:rPr>
              <a:t> au </a:t>
            </a:r>
            <a:r>
              <a:rPr lang="en-US" sz="2000" dirty="0" err="1">
                <a:solidFill>
                  <a:schemeClr val="tx1"/>
                </a:solidFill>
                <a:latin typeface="Tisa Offc Serif Pro" panose="02010504030101020102" pitchFamily="2" charset="0"/>
              </a:rPr>
              <a:t>championnat</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mais</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malheureusement</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l’équipe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d’Émilia</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n’a</a:t>
            </a:r>
            <a:r>
              <a:rPr lang="en-US" sz="2000" dirty="0">
                <a:solidFill>
                  <a:schemeClr val="tx1"/>
                </a:solidFill>
                <a:latin typeface="Tisa Offc Serif Pro" panose="02010504030101020102" pitchFamily="2" charset="0"/>
              </a:rPr>
              <a:t> pas </a:t>
            </a:r>
            <a:r>
              <a:rPr lang="en-US" sz="2000" dirty="0" err="1">
                <a:solidFill>
                  <a:schemeClr val="tx1"/>
                </a:solidFill>
                <a:latin typeface="Tisa Offc Serif Pro" panose="02010504030101020102" pitchFamily="2" charset="0"/>
              </a:rPr>
              <a:t>accédé</a:t>
            </a:r>
            <a:r>
              <a:rPr lang="en-US" sz="2000" dirty="0">
                <a:solidFill>
                  <a:schemeClr val="tx1"/>
                </a:solidFill>
                <a:latin typeface="Tisa Offc Serif Pro" panose="02010504030101020102" pitchFamily="2" charset="0"/>
              </a:rPr>
              <a:t> au </a:t>
            </a:r>
            <a:r>
              <a:rPr lang="en-US" sz="2000" dirty="0" err="1">
                <a:solidFill>
                  <a:schemeClr val="tx1"/>
                </a:solidFill>
                <a:latin typeface="Tisa Offc Serif Pro" panose="02010504030101020102" pitchFamily="2" charset="0"/>
              </a:rPr>
              <a:t>tournoi</a:t>
            </a:r>
            <a:r>
              <a:rPr lang="en-US" sz="2000" dirty="0">
                <a:solidFill>
                  <a:schemeClr val="tx1"/>
                </a:solidFill>
                <a:latin typeface="Tisa Offc Serif Pro" panose="02010504030101020102" pitchFamily="2" charset="0"/>
              </a:rPr>
              <a:t> final. </a:t>
            </a:r>
          </a:p>
          <a:p>
            <a:pPr marL="45720" indent="0" algn="just">
              <a:lnSpc>
                <a:spcPct val="100000"/>
              </a:lnSpc>
              <a:buNone/>
            </a:pPr>
            <a:r>
              <a:rPr lang="en-US" sz="2000" dirty="0" err="1">
                <a:solidFill>
                  <a:schemeClr val="tx1"/>
                </a:solidFill>
                <a:latin typeface="Tisa Offc Serif Pro" panose="02010504030101020102" pitchFamily="2" charset="0"/>
              </a:rPr>
              <a:t>Maintenant</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guérie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Émilia</a:t>
            </a:r>
            <a:r>
              <a:rPr lang="en-US" sz="2000" dirty="0">
                <a:solidFill>
                  <a:schemeClr val="tx1"/>
                </a:solidFill>
                <a:latin typeface="Tisa Offc Serif Pro" panose="02010504030101020102" pitchFamily="2" charset="0"/>
              </a:rPr>
              <a:t> recommence à </a:t>
            </a:r>
            <a:r>
              <a:rPr lang="en-US" sz="2000" dirty="0" err="1">
                <a:solidFill>
                  <a:schemeClr val="tx1"/>
                </a:solidFill>
                <a:latin typeface="Tisa Offc Serif Pro" panose="02010504030101020102" pitchFamily="2" charset="0"/>
              </a:rPr>
              <a:t>réintégrer</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l’équipe</a:t>
            </a:r>
            <a:r>
              <a:rPr lang="en-US" sz="2000" dirty="0">
                <a:solidFill>
                  <a:schemeClr val="tx1"/>
                </a:solidFill>
                <a:latin typeface="Tisa Offc Serif Pro" panose="02010504030101020102" pitchFamily="2" charset="0"/>
              </a:rPr>
              <a:t> de soccer </a:t>
            </a:r>
            <a:r>
              <a:rPr lang="en-US" sz="2000" dirty="0" err="1">
                <a:solidFill>
                  <a:schemeClr val="tx1"/>
                </a:solidFill>
                <a:latin typeface="Tisa Offc Serif Pro" panose="02010504030101020102" pitchFamily="2" charset="0"/>
              </a:rPr>
              <a:t>cette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semaine</a:t>
            </a:r>
            <a:r>
              <a:rPr lang="en-US" sz="2000" dirty="0">
                <a:solidFill>
                  <a:schemeClr val="tx1"/>
                </a:solidFill>
                <a:latin typeface="Tisa Offc Serif Pro" panose="02010504030101020102" pitchFamily="2" charset="0"/>
              </a:rPr>
              <a:t> et </a:t>
            </a:r>
            <a:r>
              <a:rPr lang="en-US" sz="2000" dirty="0" err="1">
                <a:solidFill>
                  <a:schemeClr val="tx1"/>
                </a:solidFill>
                <a:latin typeface="Tisa Offc Serif Pro" panose="02010504030101020102" pitchFamily="2" charset="0"/>
              </a:rPr>
              <a:t>elle</a:t>
            </a:r>
            <a:r>
              <a:rPr lang="en-US" sz="2000" dirty="0">
                <a:solidFill>
                  <a:schemeClr val="tx1"/>
                </a:solidFill>
                <a:latin typeface="Tisa Offc Serif Pro" panose="02010504030101020102" pitchFamily="2" charset="0"/>
              </a:rPr>
              <a:t> </a:t>
            </a:r>
            <a:r>
              <a:rPr lang="en-US" sz="2000" b="1" dirty="0" err="1">
                <a:solidFill>
                  <a:schemeClr val="tx1"/>
                </a:solidFill>
                <a:latin typeface="Tisa Offc Serif Pro" panose="02010504030101020102" pitchFamily="2" charset="0"/>
              </a:rPr>
              <a:t>craint</a:t>
            </a:r>
            <a:r>
              <a:rPr lang="en-US" sz="2000" b="1" dirty="0">
                <a:solidFill>
                  <a:schemeClr val="tx1"/>
                </a:solidFill>
                <a:latin typeface="Tisa Offc Serif Pro" panose="02010504030101020102" pitchFamily="2" charset="0"/>
              </a:rPr>
              <a:t> </a:t>
            </a:r>
            <a:r>
              <a:rPr lang="en-US" sz="2000" b="1" dirty="0" err="1">
                <a:solidFill>
                  <a:schemeClr val="tx1"/>
                </a:solidFill>
                <a:latin typeface="Tisa Offc Serif Pro" panose="02010504030101020102" pitchFamily="2" charset="0"/>
              </a:rPr>
              <a:t>énormémement</a:t>
            </a:r>
            <a:r>
              <a:rPr lang="en-US" sz="2000" b="1" dirty="0">
                <a:solidFill>
                  <a:schemeClr val="tx1"/>
                </a:solidFill>
                <a:latin typeface="Tisa Offc Serif Pro" panose="02010504030101020102" pitchFamily="2" charset="0"/>
              </a:rPr>
              <a:t> son retour</a:t>
            </a:r>
            <a:r>
              <a:rPr lang="en-US" sz="2000" dirty="0">
                <a:solidFill>
                  <a:schemeClr val="tx1"/>
                </a:solidFill>
                <a:latin typeface="Tisa Offc Serif Pro" panose="02010504030101020102" pitchFamily="2" charset="0"/>
              </a:rPr>
              <a:t>. Elle a </a:t>
            </a:r>
            <a:r>
              <a:rPr lang="en-US" sz="2000" dirty="0" err="1">
                <a:solidFill>
                  <a:schemeClr val="tx1"/>
                </a:solidFill>
                <a:latin typeface="Tisa Offc Serif Pro" panose="02010504030101020102" pitchFamily="2" charset="0"/>
              </a:rPr>
              <a:t>peur</a:t>
            </a:r>
            <a:r>
              <a:rPr lang="en-US" sz="2000" dirty="0">
                <a:solidFill>
                  <a:schemeClr val="tx1"/>
                </a:solidFill>
                <a:latin typeface="Tisa Offc Serif Pro" panose="02010504030101020102" pitchFamily="2" charset="0"/>
              </a:rPr>
              <a:t> de ne plus </a:t>
            </a:r>
            <a:r>
              <a:rPr lang="en-US" sz="2000" dirty="0" err="1">
                <a:solidFill>
                  <a:schemeClr val="tx1"/>
                </a:solidFill>
                <a:latin typeface="Tisa Offc Serif Pro" panose="02010504030101020102" pitchFamily="2" charset="0"/>
              </a:rPr>
              <a:t>être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aussi</a:t>
            </a:r>
            <a:r>
              <a:rPr lang="en-US" sz="2000" dirty="0">
                <a:solidFill>
                  <a:schemeClr val="tx1"/>
                </a:solidFill>
                <a:latin typeface="Tisa Offc Serif Pro" panose="02010504030101020102" pitchFamily="2" charset="0"/>
              </a:rPr>
              <a:t> bonne </a:t>
            </a:r>
            <a:r>
              <a:rPr lang="en-US" sz="2000" dirty="0" err="1">
                <a:solidFill>
                  <a:schemeClr val="tx1"/>
                </a:solidFill>
                <a:latin typeface="Tisa Offc Serif Pro" panose="02010504030101020102" pitchFamily="2" charset="0"/>
              </a:rPr>
              <a:t>qu’avant</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ou</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même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qu’elle</a:t>
            </a:r>
            <a:r>
              <a:rPr lang="en-US" sz="2000" dirty="0">
                <a:solidFill>
                  <a:schemeClr val="tx1"/>
                </a:solidFill>
                <a:latin typeface="Tisa Offc Serif Pro" panose="02010504030101020102" pitchFamily="2" charset="0"/>
              </a:rPr>
              <a:t> se </a:t>
            </a:r>
            <a:r>
              <a:rPr lang="en-US" sz="2000" dirty="0" err="1">
                <a:solidFill>
                  <a:schemeClr val="tx1"/>
                </a:solidFill>
                <a:latin typeface="Tisa Offc Serif Pro" panose="02010504030101020102" pitchFamily="2" charset="0"/>
              </a:rPr>
              <a:t>reblesse</a:t>
            </a:r>
            <a:r>
              <a:rPr lang="en-US" sz="2000" dirty="0">
                <a:solidFill>
                  <a:schemeClr val="tx1"/>
                </a:solidFill>
                <a:latin typeface="Tisa Offc Serif Pro" panose="02010504030101020102" pitchFamily="2" charset="0"/>
              </a:rPr>
              <a:t> la cheville. </a:t>
            </a:r>
            <a:r>
              <a:rPr lang="en-US" sz="2000" dirty="0" err="1">
                <a:solidFill>
                  <a:schemeClr val="tx1"/>
                </a:solidFill>
                <a:latin typeface="Tisa Offc Serif Pro" panose="02010504030101020102" pitchFamily="2" charset="0"/>
              </a:rPr>
              <a:t>Aussi</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elle</a:t>
            </a:r>
            <a:r>
              <a:rPr lang="en-US" sz="2000" dirty="0">
                <a:solidFill>
                  <a:schemeClr val="tx1"/>
                </a:solidFill>
                <a:latin typeface="Tisa Offc Serif Pro" panose="02010504030101020102" pitchFamily="2" charset="0"/>
              </a:rPr>
              <a:t> a </a:t>
            </a:r>
            <a:r>
              <a:rPr lang="en-US" sz="2000" dirty="0" err="1">
                <a:solidFill>
                  <a:schemeClr val="tx1"/>
                </a:solidFill>
                <a:latin typeface="Tisa Offc Serif Pro" panose="02010504030101020102" pitchFamily="2" charset="0"/>
              </a:rPr>
              <a:t>peur</a:t>
            </a:r>
            <a:r>
              <a:rPr lang="en-US" sz="2000" dirty="0">
                <a:solidFill>
                  <a:schemeClr val="tx1"/>
                </a:solidFill>
                <a:latin typeface="Tisa Offc Serif Pro" panose="02010504030101020102" pitchFamily="2" charset="0"/>
              </a:rPr>
              <a:t> que </a:t>
            </a:r>
            <a:r>
              <a:rPr lang="en-US" sz="2000" dirty="0" err="1">
                <a:solidFill>
                  <a:schemeClr val="tx1"/>
                </a:solidFill>
                <a:latin typeface="Tisa Offc Serif Pro" panose="02010504030101020102" pitchFamily="2" charset="0"/>
              </a:rPr>
              <a:t>ses</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coéquipières</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soient</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déçues</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d’elle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Émilia</a:t>
            </a:r>
            <a:r>
              <a:rPr lang="en-US" sz="2000" dirty="0">
                <a:solidFill>
                  <a:schemeClr val="tx1"/>
                </a:solidFill>
                <a:latin typeface="Tisa Offc Serif Pro" panose="02010504030101020102" pitchFamily="2" charset="0"/>
              </a:rPr>
              <a:t> se </a:t>
            </a:r>
            <a:r>
              <a:rPr lang="en-US" sz="2000" b="1" dirty="0">
                <a:solidFill>
                  <a:schemeClr val="tx1"/>
                </a:solidFill>
                <a:latin typeface="Tisa Offc Serif Pro" panose="02010504030101020102" pitchFamily="2" charset="0"/>
              </a:rPr>
              <a:t>sent </a:t>
            </a:r>
            <a:r>
              <a:rPr lang="en-US" sz="2000" b="1" dirty="0" err="1">
                <a:solidFill>
                  <a:schemeClr val="tx1"/>
                </a:solidFill>
                <a:latin typeface="Tisa Offc Serif Pro" panose="02010504030101020102" pitchFamily="2" charset="0"/>
              </a:rPr>
              <a:t>en</a:t>
            </a:r>
            <a:r>
              <a:rPr lang="en-US" sz="2000" b="1" dirty="0">
                <a:solidFill>
                  <a:schemeClr val="tx1"/>
                </a:solidFill>
                <a:latin typeface="Tisa Offc Serif Pro" panose="02010504030101020102" pitchFamily="2" charset="0"/>
              </a:rPr>
              <a:t> </a:t>
            </a:r>
            <a:r>
              <a:rPr lang="en-US" sz="2000" b="1" dirty="0" err="1">
                <a:solidFill>
                  <a:schemeClr val="tx1"/>
                </a:solidFill>
                <a:latin typeface="Tisa Offc Serif Pro" panose="02010504030101020102" pitchFamily="2" charset="0"/>
              </a:rPr>
              <a:t>partie</a:t>
            </a:r>
            <a:r>
              <a:rPr lang="en-US" sz="2000" b="1" dirty="0">
                <a:solidFill>
                  <a:schemeClr val="tx1"/>
                </a:solidFill>
                <a:latin typeface="Tisa Offc Serif Pro" panose="02010504030101020102" pitchFamily="2" charset="0"/>
              </a:rPr>
              <a:t> </a:t>
            </a:r>
            <a:r>
              <a:rPr lang="en-US" sz="2000" b="1" dirty="0" err="1">
                <a:solidFill>
                  <a:schemeClr val="tx1"/>
                </a:solidFill>
                <a:latin typeface="Tisa Offc Serif Pro" panose="02010504030101020102" pitchFamily="2" charset="0"/>
              </a:rPr>
              <a:t>responsable</a:t>
            </a:r>
            <a:r>
              <a:rPr lang="en-US" sz="2000" b="1" dirty="0">
                <a:solidFill>
                  <a:schemeClr val="tx1"/>
                </a:solidFill>
                <a:latin typeface="Tisa Offc Serif Pro" panose="02010504030101020102" pitchFamily="2" charset="0"/>
              </a:rPr>
              <a:t> </a:t>
            </a:r>
            <a:r>
              <a:rPr lang="en-US" sz="2000" dirty="0">
                <a:solidFill>
                  <a:schemeClr val="tx1"/>
                </a:solidFill>
                <a:latin typeface="Tisa Offc Serif Pro" panose="02010504030101020102" pitchFamily="2" charset="0"/>
              </a:rPr>
              <a:t>que son </a:t>
            </a:r>
            <a:r>
              <a:rPr lang="en-US" sz="2000" dirty="0" err="1">
                <a:solidFill>
                  <a:schemeClr val="tx1"/>
                </a:solidFill>
                <a:latin typeface="Tisa Offc Serif Pro" panose="02010504030101020102" pitchFamily="2" charset="0"/>
              </a:rPr>
              <a:t>équipe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n’ait</a:t>
            </a:r>
            <a:r>
              <a:rPr lang="en-US" sz="2000" dirty="0">
                <a:solidFill>
                  <a:schemeClr val="tx1"/>
                </a:solidFill>
                <a:latin typeface="Tisa Offc Serif Pro" panose="02010504030101020102" pitchFamily="2" charset="0"/>
              </a:rPr>
              <a:t> pas </a:t>
            </a:r>
            <a:r>
              <a:rPr lang="en-US" sz="2000" dirty="0" err="1">
                <a:solidFill>
                  <a:schemeClr val="tx1"/>
                </a:solidFill>
                <a:latin typeface="Tisa Offc Serif Pro" panose="02010504030101020102" pitchFamily="2" charset="0"/>
              </a:rPr>
              <a:t>accédé</a:t>
            </a:r>
            <a:r>
              <a:rPr lang="en-US" sz="2000" dirty="0">
                <a:solidFill>
                  <a:schemeClr val="tx1"/>
                </a:solidFill>
                <a:latin typeface="Tisa Offc Serif Pro" panose="02010504030101020102" pitchFamily="2" charset="0"/>
              </a:rPr>
              <a:t> au </a:t>
            </a:r>
            <a:r>
              <a:rPr lang="en-US" sz="2000" dirty="0" err="1">
                <a:solidFill>
                  <a:schemeClr val="tx1"/>
                </a:solidFill>
                <a:latin typeface="Tisa Offc Serif Pro" panose="02010504030101020102" pitchFamily="2" charset="0"/>
              </a:rPr>
              <a:t>championnat</a:t>
            </a:r>
            <a:r>
              <a:rPr lang="en-US" sz="2000" dirty="0">
                <a:solidFill>
                  <a:schemeClr val="tx1"/>
                </a:solidFill>
                <a:latin typeface="Tisa Offc Serif Pro" panose="02010504030101020102" pitchFamily="2" charset="0"/>
              </a:rPr>
              <a:t>.  De plus, </a:t>
            </a:r>
            <a:r>
              <a:rPr lang="en-US" sz="2000" dirty="0" err="1">
                <a:solidFill>
                  <a:schemeClr val="tx1"/>
                </a:solidFill>
                <a:latin typeface="Tisa Offc Serif Pro" panose="02010504030101020102" pitchFamily="2" charset="0"/>
              </a:rPr>
              <a:t>cette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année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l’entraîneur</a:t>
            </a:r>
            <a:r>
              <a:rPr lang="en-US" sz="2000" dirty="0">
                <a:solidFill>
                  <a:schemeClr val="tx1"/>
                </a:solidFill>
                <a:latin typeface="Tisa Offc Serif Pro" panose="02010504030101020102" pitchFamily="2" charset="0"/>
              </a:rPr>
              <a:t> a </a:t>
            </a:r>
            <a:r>
              <a:rPr lang="en-US" sz="2000" dirty="0" err="1">
                <a:solidFill>
                  <a:schemeClr val="tx1"/>
                </a:solidFill>
                <a:latin typeface="Tisa Offc Serif Pro" panose="02010504030101020102" pitchFamily="2" charset="0"/>
              </a:rPr>
              <a:t>décidé</a:t>
            </a:r>
            <a:r>
              <a:rPr lang="en-US" sz="2000" dirty="0">
                <a:solidFill>
                  <a:schemeClr val="tx1"/>
                </a:solidFill>
                <a:latin typeface="Tisa Offc Serif Pro" panose="02010504030101020102" pitchFamily="2" charset="0"/>
              </a:rPr>
              <a:t> de changer la position </a:t>
            </a:r>
            <a:r>
              <a:rPr lang="en-US" sz="2000" dirty="0" err="1">
                <a:solidFill>
                  <a:schemeClr val="tx1"/>
                </a:solidFill>
                <a:latin typeface="Tisa Offc Serif Pro" panose="02010504030101020102" pitchFamily="2" charset="0"/>
              </a:rPr>
              <a:t>d’Émilia</a:t>
            </a:r>
            <a:r>
              <a:rPr lang="en-US" sz="2000" dirty="0">
                <a:solidFill>
                  <a:schemeClr val="tx1"/>
                </a:solidFill>
                <a:latin typeface="Tisa Offc Serif Pro" panose="02010504030101020102" pitchFamily="2" charset="0"/>
              </a:rPr>
              <a:t>. Elle ne sera </a:t>
            </a:r>
            <a:r>
              <a:rPr lang="en-US" sz="2000" dirty="0" err="1">
                <a:solidFill>
                  <a:schemeClr val="tx1"/>
                </a:solidFill>
                <a:latin typeface="Tisa Offc Serif Pro" panose="02010504030101020102" pitchFamily="2" charset="0"/>
              </a:rPr>
              <a:t>donc</a:t>
            </a:r>
            <a:r>
              <a:rPr lang="en-US" sz="2000" dirty="0">
                <a:solidFill>
                  <a:schemeClr val="tx1"/>
                </a:solidFill>
                <a:latin typeface="Tisa Offc Serif Pro" panose="02010504030101020102" pitchFamily="2" charset="0"/>
              </a:rPr>
              <a:t> plus à </a:t>
            </a:r>
            <a:r>
              <a:rPr lang="en-US" sz="2000" dirty="0" err="1">
                <a:solidFill>
                  <a:schemeClr val="tx1"/>
                </a:solidFill>
                <a:latin typeface="Tisa Offc Serif Pro" panose="02010504030101020102" pitchFamily="2" charset="0"/>
              </a:rPr>
              <a:t>l’attaque</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mais</a:t>
            </a:r>
            <a:r>
              <a:rPr lang="en-US" sz="2000" dirty="0">
                <a:solidFill>
                  <a:schemeClr val="tx1"/>
                </a:solidFill>
                <a:latin typeface="Tisa Offc Serif Pro" panose="02010504030101020102" pitchFamily="2" charset="0"/>
              </a:rPr>
              <a:t> </a:t>
            </a:r>
            <a:r>
              <a:rPr lang="en-US" sz="2000" dirty="0" err="1">
                <a:solidFill>
                  <a:schemeClr val="tx1"/>
                </a:solidFill>
                <a:latin typeface="Tisa Offc Serif Pro" panose="02010504030101020102" pitchFamily="2" charset="0"/>
              </a:rPr>
              <a:t>maintenant</a:t>
            </a:r>
            <a:r>
              <a:rPr lang="en-US" sz="2000" dirty="0">
                <a:solidFill>
                  <a:schemeClr val="tx1"/>
                </a:solidFill>
                <a:latin typeface="Tisa Offc Serif Pro" panose="02010504030101020102" pitchFamily="2" charset="0"/>
              </a:rPr>
              <a:t> à la </a:t>
            </a:r>
            <a:r>
              <a:rPr lang="en-US" sz="2000" dirty="0" err="1">
                <a:solidFill>
                  <a:schemeClr val="tx1"/>
                </a:solidFill>
                <a:latin typeface="Tisa Offc Serif Pro" panose="02010504030101020102" pitchFamily="2" charset="0"/>
              </a:rPr>
              <a:t>défensive</a:t>
            </a:r>
            <a:r>
              <a:rPr lang="en-US" sz="2000" dirty="0">
                <a:solidFill>
                  <a:schemeClr val="tx1"/>
                </a:solidFill>
                <a:latin typeface="Tisa Offc Serif Pro" panose="02010504030101020102" pitchFamily="2" charset="0"/>
              </a:rPr>
              <a:t>. </a:t>
            </a:r>
          </a:p>
        </p:txBody>
      </p:sp>
      <p:sp>
        <p:nvSpPr>
          <p:cNvPr id="5" name="ZoneTexte 4">
            <a:extLst>
              <a:ext uri="{FF2B5EF4-FFF2-40B4-BE49-F238E27FC236}">
                <a16:creationId xmlns:a16="http://schemas.microsoft.com/office/drawing/2014/main" id="{F3E925DF-07A3-4377-8B56-AA9AB58B3112}"/>
              </a:ext>
            </a:extLst>
          </p:cNvPr>
          <p:cNvSpPr txBox="1"/>
          <p:nvPr/>
        </p:nvSpPr>
        <p:spPr>
          <a:xfrm>
            <a:off x="5420115" y="1832305"/>
            <a:ext cx="2743199"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fr-CA" dirty="0"/>
          </a:p>
          <a:p>
            <a:pPr>
              <a:spcAft>
                <a:spcPts val="600"/>
              </a:spcAft>
            </a:pPr>
            <a:endParaRPr lang="fr-CA" dirty="0"/>
          </a:p>
        </p:txBody>
      </p:sp>
      <p:cxnSp>
        <p:nvCxnSpPr>
          <p:cNvPr id="6" name="Connector: Elbow 5">
            <a:extLst>
              <a:ext uri="{FF2B5EF4-FFF2-40B4-BE49-F238E27FC236}">
                <a16:creationId xmlns:a16="http://schemas.microsoft.com/office/drawing/2014/main" id="{0A6E5692-9533-47EA-A701-0DCB9FF35B33}"/>
              </a:ext>
            </a:extLst>
          </p:cNvPr>
          <p:cNvCxnSpPr>
            <a:cxnSpLocks/>
          </p:cNvCxnSpPr>
          <p:nvPr/>
        </p:nvCxnSpPr>
        <p:spPr>
          <a:xfrm rot="16200000" flipH="1">
            <a:off x="834671" y="6044413"/>
            <a:ext cx="627935" cy="266006"/>
          </a:xfrm>
          <a:prstGeom prst="bentConnector3">
            <a:avLst>
              <a:gd name="adj1" fmla="val 100132"/>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641A640C-4D7C-44DE-B493-00E1A11A70F5}"/>
              </a:ext>
            </a:extLst>
          </p:cNvPr>
          <p:cNvSpPr txBox="1"/>
          <p:nvPr/>
        </p:nvSpPr>
        <p:spPr>
          <a:xfrm>
            <a:off x="1361862" y="6002793"/>
            <a:ext cx="7430610" cy="1200329"/>
          </a:xfrm>
          <a:prstGeom prst="rect">
            <a:avLst/>
          </a:prstGeom>
          <a:noFill/>
        </p:spPr>
        <p:txBody>
          <a:bodyPr wrap="square" rtlCol="0">
            <a:spAutoFit/>
          </a:bodyPr>
          <a:lstStyle/>
          <a:p>
            <a:r>
              <a:rPr lang="fr-CA" b="1" dirty="0">
                <a:solidFill>
                  <a:srgbClr val="00B050"/>
                </a:solidFill>
                <a:latin typeface="Tisa Offc Serif Pro" panose="02010504030101020102" pitchFamily="2" charset="0"/>
              </a:rPr>
              <a:t>Identifie les ingrédients </a:t>
            </a:r>
            <a:r>
              <a:rPr lang="fr-CA" b="1" dirty="0" smtClean="0">
                <a:solidFill>
                  <a:srgbClr val="00B050"/>
                </a:solidFill>
                <a:latin typeface="Tisa Offc Serif Pro" panose="02010504030101020102" pitchFamily="2" charset="0"/>
              </a:rPr>
              <a:t>du stress</a:t>
            </a:r>
            <a:r>
              <a:rPr lang="fr-CA" dirty="0" smtClean="0">
                <a:solidFill>
                  <a:srgbClr val="00B050"/>
                </a:solidFill>
                <a:latin typeface="Tisa Offc Serif Pro" panose="02010504030101020102" pitchFamily="2" charset="0"/>
              </a:rPr>
              <a:t> </a:t>
            </a:r>
            <a:r>
              <a:rPr lang="fr-CA" dirty="0">
                <a:solidFill>
                  <a:srgbClr val="00B050"/>
                </a:solidFill>
                <a:latin typeface="Tisa Offc Serif Pro" panose="02010504030101020102" pitchFamily="2" charset="0"/>
              </a:rPr>
              <a:t>qui se retrouvent dans la situation d’</a:t>
            </a:r>
            <a:r>
              <a:rPr lang="fr-CA" dirty="0" err="1">
                <a:solidFill>
                  <a:srgbClr val="00B050"/>
                </a:solidFill>
                <a:latin typeface="Tisa Offc Serif Pro" panose="02010504030101020102" pitchFamily="2" charset="0"/>
              </a:rPr>
              <a:t>Émilia</a:t>
            </a:r>
            <a:r>
              <a:rPr lang="fr-CA" dirty="0">
                <a:solidFill>
                  <a:srgbClr val="00B050"/>
                </a:solidFill>
                <a:latin typeface="Tisa Offc Serif Pro" panose="02010504030101020102" pitchFamily="2" charset="0"/>
              </a:rPr>
              <a:t>.</a:t>
            </a:r>
            <a:endParaRPr lang="en-US" i="1" dirty="0">
              <a:solidFill>
                <a:srgbClr val="00B050"/>
              </a:solidFill>
              <a:latin typeface="Tisa Offc Serif Pro" panose="02010504030101020102" pitchFamily="2" charset="0"/>
            </a:endParaRPr>
          </a:p>
          <a:p>
            <a:r>
              <a:rPr lang="fr-CA" sz="1800" dirty="0">
                <a:solidFill>
                  <a:srgbClr val="00B050"/>
                </a:solidFill>
                <a:latin typeface="Tisa Offc Serif Pro" panose="02010504030101020102" pitchFamily="2" charset="0"/>
              </a:rPr>
              <a:t>.</a:t>
            </a:r>
            <a:endParaRPr lang="en-US" sz="1800" i="1" dirty="0">
              <a:solidFill>
                <a:srgbClr val="00B050"/>
              </a:solidFill>
              <a:latin typeface="Tisa Offc Serif Pro" panose="02010504030101020102" pitchFamily="2" charset="0"/>
            </a:endParaRPr>
          </a:p>
          <a:p>
            <a:endParaRPr lang="en-CA" dirty="0"/>
          </a:p>
        </p:txBody>
      </p:sp>
      <p:sp>
        <p:nvSpPr>
          <p:cNvPr id="10" name="TextBox 9">
            <a:extLst>
              <a:ext uri="{FF2B5EF4-FFF2-40B4-BE49-F238E27FC236}">
                <a16:creationId xmlns:a16="http://schemas.microsoft.com/office/drawing/2014/main" id="{8435A1CD-6240-422F-87F2-A05672292F7B}"/>
              </a:ext>
            </a:extLst>
          </p:cNvPr>
          <p:cNvSpPr txBox="1"/>
          <p:nvPr/>
        </p:nvSpPr>
        <p:spPr>
          <a:xfrm>
            <a:off x="9921168" y="5379956"/>
            <a:ext cx="2115130" cy="1169551"/>
          </a:xfrm>
          <a:prstGeom prst="rect">
            <a:avLst/>
          </a:prstGeom>
          <a:noFill/>
        </p:spPr>
        <p:txBody>
          <a:bodyPr wrap="square">
            <a:spAutoFit/>
          </a:bodyPr>
          <a:lstStyle/>
          <a:p>
            <a:pPr algn="just"/>
            <a:r>
              <a:rPr lang="en-CA" sz="1400" b="1" i="1" dirty="0"/>
              <a:t>*Rappel*</a:t>
            </a:r>
          </a:p>
          <a:p>
            <a:pPr algn="just"/>
            <a:r>
              <a:rPr lang="en-CA" sz="1400" b="1" dirty="0"/>
              <a:t>S</a:t>
            </a:r>
            <a:r>
              <a:rPr lang="en-CA" sz="1400" dirty="0"/>
              <a:t>: Sens de </a:t>
            </a:r>
            <a:r>
              <a:rPr lang="en-CA" sz="1400" dirty="0" err="1"/>
              <a:t>contrôle</a:t>
            </a:r>
            <a:r>
              <a:rPr lang="en-CA" sz="1400" dirty="0"/>
              <a:t> </a:t>
            </a:r>
            <a:r>
              <a:rPr lang="en-CA" sz="1400" dirty="0" err="1"/>
              <a:t>faible</a:t>
            </a:r>
            <a:endParaRPr lang="en-CA" sz="1400" dirty="0"/>
          </a:p>
          <a:p>
            <a:pPr algn="just"/>
            <a:r>
              <a:rPr lang="en-CA" sz="1400" b="1" dirty="0"/>
              <a:t>P</a:t>
            </a:r>
            <a:r>
              <a:rPr lang="en-CA" sz="1400" dirty="0"/>
              <a:t>: </a:t>
            </a:r>
            <a:r>
              <a:rPr lang="en-CA" sz="1400" dirty="0" err="1"/>
              <a:t>Personnalité</a:t>
            </a:r>
            <a:r>
              <a:rPr lang="en-CA" sz="1400" dirty="0"/>
              <a:t> </a:t>
            </a:r>
            <a:r>
              <a:rPr lang="en-CA" sz="1400" dirty="0" err="1"/>
              <a:t>menacée</a:t>
            </a:r>
            <a:endParaRPr lang="en-CA" sz="1400" dirty="0"/>
          </a:p>
          <a:p>
            <a:pPr algn="just"/>
            <a:r>
              <a:rPr lang="en-CA" sz="1400" b="1" dirty="0"/>
              <a:t>I</a:t>
            </a:r>
            <a:r>
              <a:rPr lang="en-CA" sz="1400" dirty="0"/>
              <a:t>: </a:t>
            </a:r>
            <a:r>
              <a:rPr lang="en-CA" sz="1400" dirty="0" err="1"/>
              <a:t>Imprévisibilité</a:t>
            </a:r>
            <a:endParaRPr lang="en-CA" sz="1400" dirty="0"/>
          </a:p>
          <a:p>
            <a:pPr algn="just"/>
            <a:r>
              <a:rPr lang="en-CA" sz="1400" b="1" dirty="0"/>
              <a:t>N</a:t>
            </a:r>
            <a:r>
              <a:rPr lang="en-CA" sz="1400" dirty="0"/>
              <a:t>: </a:t>
            </a:r>
            <a:r>
              <a:rPr lang="en-CA" sz="1400" dirty="0" err="1"/>
              <a:t>Nouveauté</a:t>
            </a:r>
            <a:endParaRPr lang="en-CA" sz="1400" dirty="0"/>
          </a:p>
        </p:txBody>
      </p:sp>
      <p:pic>
        <p:nvPicPr>
          <p:cNvPr id="3074" name="Picture 2" descr="Football player-1573812896 | Free 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6626" y="1962033"/>
            <a:ext cx="2859950" cy="285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6263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p:bldP spid="3"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84B43F-3411-4473-9B1F-85887957FE5F}"/>
              </a:ext>
            </a:extLst>
          </p:cNvPr>
          <p:cNvSpPr>
            <a:spLocks noGrp="1"/>
          </p:cNvSpPr>
          <p:nvPr>
            <p:ph type="title"/>
          </p:nvPr>
        </p:nvSpPr>
        <p:spPr>
          <a:xfrm>
            <a:off x="1143000" y="609600"/>
            <a:ext cx="9875520" cy="1356360"/>
          </a:xfrm>
        </p:spPr>
        <p:txBody>
          <a:bodyPr>
            <a:normAutofit/>
          </a:bodyPr>
          <a:lstStyle/>
          <a:p>
            <a:r>
              <a:rPr lang="fr-CA" dirty="0">
                <a:latin typeface="Tisa Offc Serif Pro"/>
              </a:rPr>
              <a:t>Activité individuelle</a:t>
            </a:r>
            <a:r>
              <a:rPr lang="fr-CA" dirty="0"/>
              <a:t> </a:t>
            </a:r>
          </a:p>
        </p:txBody>
      </p:sp>
      <p:pic>
        <p:nvPicPr>
          <p:cNvPr id="4" name="Graphique 4" descr="Utilisateur">
            <a:extLst>
              <a:ext uri="{FF2B5EF4-FFF2-40B4-BE49-F238E27FC236}">
                <a16:creationId xmlns:a16="http://schemas.microsoft.com/office/drawing/2014/main" id="{40A4C74C-EACE-42E8-A4FA-9120F619A52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703632" y="1832131"/>
            <a:ext cx="2258768" cy="2258768"/>
          </a:xfrm>
          <a:prstGeom prst="rect">
            <a:avLst/>
          </a:prstGeom>
        </p:spPr>
      </p:pic>
      <p:sp>
        <p:nvSpPr>
          <p:cNvPr id="3" name="Espace réservé du contenu 2">
            <a:extLst>
              <a:ext uri="{FF2B5EF4-FFF2-40B4-BE49-F238E27FC236}">
                <a16:creationId xmlns:a16="http://schemas.microsoft.com/office/drawing/2014/main" id="{CBD32EE4-E541-44D9-9F9B-E63D72F7F5F8}"/>
              </a:ext>
            </a:extLst>
          </p:cNvPr>
          <p:cNvSpPr>
            <a:spLocks noGrp="1"/>
          </p:cNvSpPr>
          <p:nvPr>
            <p:ph idx="1"/>
          </p:nvPr>
        </p:nvSpPr>
        <p:spPr>
          <a:xfrm>
            <a:off x="4490977" y="2254046"/>
            <a:ext cx="6930474" cy="4063180"/>
          </a:xfrm>
        </p:spPr>
        <p:txBody>
          <a:bodyPr vert="horz" lIns="91440" tIns="45720" rIns="91440" bIns="45720" rtlCol="0" anchor="t">
            <a:normAutofit/>
          </a:bodyPr>
          <a:lstStyle/>
          <a:p>
            <a:pPr marL="45720" indent="0">
              <a:buNone/>
            </a:pPr>
            <a:r>
              <a:rPr lang="fr-CA" b="1" dirty="0">
                <a:solidFill>
                  <a:srgbClr val="0070C0"/>
                </a:solidFill>
                <a:latin typeface="Tisa Offc Serif Pro"/>
              </a:rPr>
              <a:t>1-</a:t>
            </a:r>
            <a:r>
              <a:rPr lang="fr-CA" dirty="0">
                <a:solidFill>
                  <a:schemeClr val="tx1"/>
                </a:solidFill>
                <a:latin typeface="Tisa Offc Serif Pro"/>
              </a:rPr>
              <a:t> Reprends </a:t>
            </a:r>
            <a:r>
              <a:rPr lang="fr-CA" b="1" dirty="0">
                <a:solidFill>
                  <a:schemeClr val="tx1"/>
                </a:solidFill>
                <a:latin typeface="Tisa Offc Serif Pro"/>
              </a:rPr>
              <a:t>ton exemple de déclencheur</a:t>
            </a:r>
            <a:r>
              <a:rPr lang="fr-CA" dirty="0">
                <a:solidFill>
                  <a:schemeClr val="tx1"/>
                </a:solidFill>
                <a:latin typeface="Tisa Offc Serif Pro"/>
              </a:rPr>
              <a:t> de stress</a:t>
            </a:r>
            <a:endParaRPr lang="fr-FR" dirty="0">
              <a:solidFill>
                <a:schemeClr val="tx1"/>
              </a:solidFill>
            </a:endParaRPr>
          </a:p>
          <a:p>
            <a:pPr marL="45720" indent="0">
              <a:buNone/>
            </a:pPr>
            <a:endParaRPr lang="fr-CA" dirty="0">
              <a:solidFill>
                <a:schemeClr val="tx1"/>
              </a:solidFill>
              <a:latin typeface="Tisa Offc Serif Pro"/>
            </a:endParaRPr>
          </a:p>
          <a:p>
            <a:pPr marL="45720" indent="0">
              <a:buNone/>
            </a:pPr>
            <a:r>
              <a:rPr lang="fr-CA" b="1" dirty="0">
                <a:solidFill>
                  <a:srgbClr val="0070C0"/>
                </a:solidFill>
                <a:latin typeface="Tisa Offc Serif Pro"/>
              </a:rPr>
              <a:t>2-</a:t>
            </a:r>
            <a:r>
              <a:rPr lang="fr-CA" dirty="0">
                <a:solidFill>
                  <a:schemeClr val="tx1"/>
                </a:solidFill>
                <a:latin typeface="Tisa Offc Serif Pro"/>
              </a:rPr>
              <a:t> </a:t>
            </a:r>
            <a:r>
              <a:rPr lang="fr-CA" b="1" dirty="0">
                <a:solidFill>
                  <a:schemeClr val="tx1"/>
                </a:solidFill>
                <a:latin typeface="Tisa Offc Serif Pro"/>
              </a:rPr>
              <a:t>Identifie</a:t>
            </a:r>
            <a:r>
              <a:rPr lang="fr-CA" dirty="0">
                <a:solidFill>
                  <a:schemeClr val="tx1"/>
                </a:solidFill>
                <a:latin typeface="Tisa Offc Serif Pro"/>
              </a:rPr>
              <a:t> les ingrédients </a:t>
            </a:r>
            <a:r>
              <a:rPr lang="fr-CA" dirty="0" smtClean="0">
                <a:solidFill>
                  <a:schemeClr val="tx1"/>
                </a:solidFill>
                <a:latin typeface="Tisa Offc Serif Pro"/>
              </a:rPr>
              <a:t>du stress </a:t>
            </a:r>
            <a:r>
              <a:rPr lang="fr-CA" dirty="0">
                <a:solidFill>
                  <a:schemeClr val="tx1"/>
                </a:solidFill>
                <a:latin typeface="Tisa Offc Serif Pro"/>
              </a:rPr>
              <a:t>qui se retrouvent à ta situation stressante.</a:t>
            </a:r>
          </a:p>
          <a:p>
            <a:pPr marL="45720" indent="0">
              <a:buNone/>
            </a:pPr>
            <a:endParaRPr lang="fr-CA" dirty="0">
              <a:solidFill>
                <a:schemeClr val="tx1"/>
              </a:solidFill>
              <a:latin typeface="Tisa Offc Serif Pro"/>
            </a:endParaRPr>
          </a:p>
          <a:p>
            <a:pPr marL="45720" indent="0">
              <a:buNone/>
            </a:pPr>
            <a:r>
              <a:rPr lang="fr-CA" b="1" dirty="0">
                <a:solidFill>
                  <a:srgbClr val="0070C0"/>
                </a:solidFill>
                <a:latin typeface="Tisa Offc Serif Pro"/>
              </a:rPr>
              <a:t>3-</a:t>
            </a:r>
            <a:r>
              <a:rPr lang="fr-CA" dirty="0">
                <a:solidFill>
                  <a:schemeClr val="tx1"/>
                </a:solidFill>
                <a:latin typeface="Tisa Offc Serif Pro"/>
              </a:rPr>
              <a:t> Si tu te sens à l'aise de le partager avec la classe, </a:t>
            </a:r>
            <a:r>
              <a:rPr lang="fr-CA" b="1" dirty="0">
                <a:solidFill>
                  <a:schemeClr val="tx1"/>
                </a:solidFill>
                <a:latin typeface="Tisa Offc Serif Pro"/>
              </a:rPr>
              <a:t>lève la main et </a:t>
            </a:r>
            <a:r>
              <a:rPr lang="fr-CA" b="1" dirty="0" smtClean="0">
                <a:solidFill>
                  <a:schemeClr val="tx1"/>
                </a:solidFill>
                <a:latin typeface="Tisa Offc Serif Pro"/>
              </a:rPr>
              <a:t>explique-nous tes ingrédients </a:t>
            </a:r>
            <a:r>
              <a:rPr lang="fr-CA" b="1" dirty="0">
                <a:solidFill>
                  <a:schemeClr val="tx1"/>
                </a:solidFill>
                <a:latin typeface="Tisa Offc Serif Pro"/>
              </a:rPr>
              <a:t>!</a:t>
            </a:r>
          </a:p>
        </p:txBody>
      </p:sp>
      <p:sp>
        <p:nvSpPr>
          <p:cNvPr id="5" name="TextBox 4">
            <a:extLst>
              <a:ext uri="{FF2B5EF4-FFF2-40B4-BE49-F238E27FC236}">
                <a16:creationId xmlns:a16="http://schemas.microsoft.com/office/drawing/2014/main" id="{A3EC0BBE-8E5B-4DE7-A063-74FC2EC89196}"/>
              </a:ext>
            </a:extLst>
          </p:cNvPr>
          <p:cNvSpPr txBox="1"/>
          <p:nvPr/>
        </p:nvSpPr>
        <p:spPr>
          <a:xfrm>
            <a:off x="413199" y="5025869"/>
            <a:ext cx="3693459" cy="1754326"/>
          </a:xfrm>
          <a:prstGeom prst="rect">
            <a:avLst/>
          </a:prstGeom>
          <a:noFill/>
        </p:spPr>
        <p:txBody>
          <a:bodyPr wrap="square" rtlCol="0">
            <a:spAutoFit/>
          </a:bodyPr>
          <a:lstStyle/>
          <a:p>
            <a:pPr algn="just"/>
            <a:r>
              <a:rPr lang="en-CA" sz="1800" b="1" i="1" dirty="0"/>
              <a:t>*Rappel*</a:t>
            </a:r>
          </a:p>
          <a:p>
            <a:pPr algn="just"/>
            <a:r>
              <a:rPr lang="en-CA" sz="1800" b="1" dirty="0">
                <a:solidFill>
                  <a:schemeClr val="accent2"/>
                </a:solidFill>
              </a:rPr>
              <a:t>S</a:t>
            </a:r>
            <a:r>
              <a:rPr lang="en-CA" sz="1800" dirty="0">
                <a:solidFill>
                  <a:schemeClr val="accent2"/>
                </a:solidFill>
              </a:rPr>
              <a:t>: </a:t>
            </a:r>
            <a:r>
              <a:rPr lang="en-CA" sz="1800" dirty="0"/>
              <a:t>Sens de </a:t>
            </a:r>
            <a:r>
              <a:rPr lang="en-CA" sz="1800" dirty="0" err="1"/>
              <a:t>contrôle</a:t>
            </a:r>
            <a:r>
              <a:rPr lang="en-CA" sz="1800" dirty="0"/>
              <a:t> </a:t>
            </a:r>
            <a:r>
              <a:rPr lang="en-CA" sz="1800" dirty="0" err="1"/>
              <a:t>faible</a:t>
            </a:r>
            <a:endParaRPr lang="en-CA" sz="1800" dirty="0"/>
          </a:p>
          <a:p>
            <a:pPr algn="just"/>
            <a:r>
              <a:rPr lang="en-CA" sz="1800" b="1" dirty="0">
                <a:solidFill>
                  <a:schemeClr val="accent2"/>
                </a:solidFill>
              </a:rPr>
              <a:t>P</a:t>
            </a:r>
            <a:r>
              <a:rPr lang="en-CA" sz="1800" dirty="0">
                <a:solidFill>
                  <a:schemeClr val="accent2"/>
                </a:solidFill>
              </a:rPr>
              <a:t>: </a:t>
            </a:r>
            <a:r>
              <a:rPr lang="en-CA" sz="1800" dirty="0" err="1"/>
              <a:t>Personnalité</a:t>
            </a:r>
            <a:r>
              <a:rPr lang="en-CA" sz="1800" dirty="0"/>
              <a:t> </a:t>
            </a:r>
            <a:r>
              <a:rPr lang="en-CA" sz="1800" dirty="0" err="1"/>
              <a:t>menacée</a:t>
            </a:r>
            <a:endParaRPr lang="en-CA" sz="1800" dirty="0"/>
          </a:p>
          <a:p>
            <a:pPr algn="just"/>
            <a:r>
              <a:rPr lang="en-CA" sz="1800" b="1" dirty="0">
                <a:solidFill>
                  <a:schemeClr val="accent2"/>
                </a:solidFill>
              </a:rPr>
              <a:t>I</a:t>
            </a:r>
            <a:r>
              <a:rPr lang="en-CA" sz="1800" dirty="0">
                <a:solidFill>
                  <a:schemeClr val="accent2"/>
                </a:solidFill>
              </a:rPr>
              <a:t>: </a:t>
            </a:r>
            <a:r>
              <a:rPr lang="en-CA" sz="1800" dirty="0" err="1"/>
              <a:t>Imprévisibilité</a:t>
            </a:r>
            <a:endParaRPr lang="en-CA" sz="1800" dirty="0"/>
          </a:p>
          <a:p>
            <a:pPr algn="just"/>
            <a:r>
              <a:rPr lang="en-CA" sz="1800" b="1" dirty="0">
                <a:solidFill>
                  <a:schemeClr val="accent2"/>
                </a:solidFill>
              </a:rPr>
              <a:t>N</a:t>
            </a:r>
            <a:r>
              <a:rPr lang="en-CA" sz="1800" dirty="0">
                <a:solidFill>
                  <a:schemeClr val="accent2"/>
                </a:solidFill>
              </a:rPr>
              <a:t>: </a:t>
            </a:r>
            <a:r>
              <a:rPr lang="en-CA" sz="1800" dirty="0" err="1"/>
              <a:t>Nouveauté</a:t>
            </a:r>
            <a:endParaRPr lang="en-CA" sz="1800" dirty="0"/>
          </a:p>
          <a:p>
            <a:endParaRPr lang="en-CA" dirty="0"/>
          </a:p>
        </p:txBody>
      </p:sp>
    </p:spTree>
    <p:extLst>
      <p:ext uri="{BB962C8B-B14F-4D97-AF65-F5344CB8AC3E}">
        <p14:creationId xmlns:p14="http://schemas.microsoft.com/office/powerpoint/2010/main" val="29918165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036D0D5-3AA0-47FD-A83C-7A06CA2EEE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092" y="671641"/>
            <a:ext cx="3904736" cy="5522336"/>
          </a:xfrm>
          <a:prstGeom prst="rect">
            <a:avLst/>
          </a:prstGeom>
        </p:spPr>
      </p:pic>
    </p:spTree>
    <p:extLst>
      <p:ext uri="{BB962C8B-B14F-4D97-AF65-F5344CB8AC3E}">
        <p14:creationId xmlns:p14="http://schemas.microsoft.com/office/powerpoint/2010/main" val="264545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45741" y="421261"/>
            <a:ext cx="8463107" cy="5969038"/>
          </a:xfrm>
          <a:prstGeom prst="rect">
            <a:avLst/>
          </a:prstGeom>
        </p:spPr>
      </p:pic>
      <p:sp>
        <p:nvSpPr>
          <p:cNvPr id="5" name="ZoneTexte 4"/>
          <p:cNvSpPr txBox="1"/>
          <p:nvPr/>
        </p:nvSpPr>
        <p:spPr>
          <a:xfrm>
            <a:off x="3311611" y="2706130"/>
            <a:ext cx="4497859" cy="1446550"/>
          </a:xfrm>
          <a:prstGeom prst="rect">
            <a:avLst/>
          </a:prstGeom>
          <a:noFill/>
        </p:spPr>
        <p:txBody>
          <a:bodyPr wrap="square" rtlCol="0">
            <a:spAutoFit/>
          </a:bodyPr>
          <a:lstStyle/>
          <a:p>
            <a:pPr algn="ctr"/>
            <a:r>
              <a:rPr lang="fr-CA" sz="4400" dirty="0" smtClean="0"/>
              <a:t>Avez-vous des questions ?</a:t>
            </a:r>
            <a:endParaRPr lang="fr-FR" sz="4400" dirty="0"/>
          </a:p>
        </p:txBody>
      </p:sp>
    </p:spTree>
    <p:extLst>
      <p:ext uri="{BB962C8B-B14F-4D97-AF65-F5344CB8AC3E}">
        <p14:creationId xmlns:p14="http://schemas.microsoft.com/office/powerpoint/2010/main" val="1456167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24464" y="1853513"/>
            <a:ext cx="6993925" cy="2862322"/>
          </a:xfrm>
          <a:prstGeom prst="rect">
            <a:avLst/>
          </a:prstGeom>
          <a:noFill/>
        </p:spPr>
        <p:txBody>
          <a:bodyPr wrap="square" rtlCol="0">
            <a:spAutoFit/>
          </a:bodyPr>
          <a:lstStyle/>
          <a:p>
            <a:pPr algn="ctr"/>
            <a:r>
              <a:rPr lang="en-US" sz="6000" b="1" cap="all" dirty="0"/>
              <a:t>Merci pour ton </a:t>
            </a:r>
            <a:r>
              <a:rPr lang="en-US" sz="6000" b="1" cap="all" dirty="0" err="1"/>
              <a:t>écoute</a:t>
            </a:r>
            <a:r>
              <a:rPr lang="en-US" sz="6000" b="1" cap="all" dirty="0"/>
              <a:t> et ta participation !</a:t>
            </a:r>
            <a:r>
              <a:rPr lang="en-US" sz="6000" b="1" cap="all" dirty="0">
                <a:solidFill>
                  <a:srgbClr val="FFFFFF"/>
                </a:solidFill>
              </a:rPr>
              <a:t> </a:t>
            </a:r>
            <a:r>
              <a:rPr lang="en-US" sz="4000" b="1" cap="all" dirty="0">
                <a:solidFill>
                  <a:srgbClr val="FFFFFF"/>
                </a:solidFill>
              </a:rPr>
              <a:t>!</a:t>
            </a:r>
            <a:endParaRPr lang="fr-FR" sz="6000" dirty="0"/>
          </a:p>
        </p:txBody>
      </p:sp>
      <p:sp>
        <p:nvSpPr>
          <p:cNvPr id="5" name="Émoticône 4"/>
          <p:cNvSpPr/>
          <p:nvPr/>
        </p:nvSpPr>
        <p:spPr>
          <a:xfrm>
            <a:off x="8822724" y="2520779"/>
            <a:ext cx="1824269" cy="1791730"/>
          </a:xfrm>
          <a:prstGeom prst="smileyFac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689855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6FC585-7F76-4D76-9CA8-5FC6C0BB80BE}"/>
              </a:ext>
            </a:extLst>
          </p:cNvPr>
          <p:cNvSpPr>
            <a:spLocks noGrp="1"/>
          </p:cNvSpPr>
          <p:nvPr>
            <p:ph type="title"/>
          </p:nvPr>
        </p:nvSpPr>
        <p:spPr>
          <a:xfrm>
            <a:off x="755752" y="123691"/>
            <a:ext cx="9875520" cy="1356360"/>
          </a:xfrm>
        </p:spPr>
        <p:txBody>
          <a:bodyPr/>
          <a:lstStyle/>
          <a:p>
            <a:r>
              <a:rPr lang="fr-CA" dirty="0"/>
              <a:t>Références </a:t>
            </a:r>
            <a:endParaRPr lang="fr-FR" dirty="0"/>
          </a:p>
        </p:txBody>
      </p:sp>
      <p:sp>
        <p:nvSpPr>
          <p:cNvPr id="3" name="Espace réservé du contenu 2">
            <a:extLst>
              <a:ext uri="{FF2B5EF4-FFF2-40B4-BE49-F238E27FC236}">
                <a16:creationId xmlns:a16="http://schemas.microsoft.com/office/drawing/2014/main" id="{BB0BEF29-EA3D-4EDF-93BB-8EF5A73D8976}"/>
              </a:ext>
            </a:extLst>
          </p:cNvPr>
          <p:cNvSpPr>
            <a:spLocks noGrp="1"/>
          </p:cNvSpPr>
          <p:nvPr>
            <p:ph idx="1"/>
          </p:nvPr>
        </p:nvSpPr>
        <p:spPr>
          <a:xfrm>
            <a:off x="879319" y="1480051"/>
            <a:ext cx="10006036" cy="4391487"/>
          </a:xfrm>
        </p:spPr>
        <p:txBody>
          <a:bodyPr>
            <a:normAutofit fontScale="85000" lnSpcReduction="20000"/>
          </a:bodyPr>
          <a:lstStyle/>
          <a:p>
            <a:pPr marL="270000" indent="-540000" algn="just">
              <a:buNone/>
            </a:pPr>
            <a:r>
              <a:rPr lang="fr-CA" dirty="0">
                <a:solidFill>
                  <a:schemeClr val="tx1"/>
                </a:solidFill>
              </a:rPr>
              <a:t>Guimond, F. A. (</a:t>
            </a:r>
            <a:r>
              <a:rPr lang="fr-CA" dirty="0" err="1">
                <a:solidFill>
                  <a:schemeClr val="tx1"/>
                </a:solidFill>
              </a:rPr>
              <a:t>s.d</a:t>
            </a:r>
            <a:r>
              <a:rPr lang="fr-CA" dirty="0">
                <a:solidFill>
                  <a:schemeClr val="tx1"/>
                </a:solidFill>
              </a:rPr>
              <a:t>). </a:t>
            </a:r>
            <a:r>
              <a:rPr lang="fr-CA" i="1" dirty="0">
                <a:solidFill>
                  <a:schemeClr val="tx1"/>
                </a:solidFill>
              </a:rPr>
              <a:t>L'anxiété de performance chez les jeunes</a:t>
            </a:r>
            <a:r>
              <a:rPr lang="fr-CA" dirty="0">
                <a:solidFill>
                  <a:schemeClr val="tx1"/>
                </a:solidFill>
              </a:rPr>
              <a:t>. Repéré à </a:t>
            </a:r>
            <a:r>
              <a:rPr lang="fr-CA" dirty="0">
                <a:solidFill>
                  <a:schemeClr val="tx1"/>
                </a:solidFill>
                <a:ea typeface="+mn-lt"/>
                <a:cs typeface="+mn-lt"/>
              </a:rPr>
              <a:t>https://www.csharricana.qc.ca/RadFiles/Documents/DOCUMENTS/DOCUMENTS/8081/L_anxietedeperformancechezlesjeunes_RAP_.pdf</a:t>
            </a:r>
            <a:endParaRPr lang="fr-CA" dirty="0">
              <a:solidFill>
                <a:schemeClr val="tx1"/>
              </a:solidFill>
            </a:endParaRPr>
          </a:p>
          <a:p>
            <a:pPr marL="270000" indent="-540000" algn="just">
              <a:buNone/>
            </a:pPr>
            <a:r>
              <a:rPr lang="fr-CA" dirty="0" err="1">
                <a:solidFill>
                  <a:schemeClr val="tx1"/>
                </a:solidFill>
              </a:rPr>
              <a:t>Lupien</a:t>
            </a:r>
            <a:r>
              <a:rPr lang="fr-CA" dirty="0">
                <a:solidFill>
                  <a:schemeClr val="tx1"/>
                </a:solidFill>
              </a:rPr>
              <a:t>, S. (2011). </a:t>
            </a:r>
            <a:r>
              <a:rPr lang="fr-CA" i="1" dirty="0">
                <a:solidFill>
                  <a:schemeClr val="tx1"/>
                </a:solidFill>
              </a:rPr>
              <a:t>Déstresse et Progresse</a:t>
            </a:r>
            <a:r>
              <a:rPr lang="fr-CA" dirty="0">
                <a:solidFill>
                  <a:schemeClr val="tx1"/>
                </a:solidFill>
              </a:rPr>
              <a:t>. Centres d’études sur le stress humain.</a:t>
            </a:r>
          </a:p>
          <a:p>
            <a:pPr marL="270000" indent="-540000" algn="just">
              <a:buNone/>
            </a:pPr>
            <a:r>
              <a:rPr lang="fr-CA" dirty="0">
                <a:solidFill>
                  <a:schemeClr val="tx1"/>
                </a:solidFill>
              </a:rPr>
              <a:t>Paquette, M. (2017). PSY2044, Stress &amp; Anxiété: Cours 1 </a:t>
            </a:r>
            <a:r>
              <a:rPr lang="fr-CA" dirty="0">
                <a:solidFill>
                  <a:schemeClr val="tx1"/>
                </a:solidFill>
                <a:sym typeface="Symbol" panose="05050102010706020507" pitchFamily="18" charset="2"/>
              </a:rPr>
              <a:t>notes de cours. </a:t>
            </a:r>
            <a:r>
              <a:rPr lang="nl-NL" b="0" i="0" dirty="0">
                <a:solidFill>
                  <a:schemeClr val="tx1"/>
                </a:solidFill>
                <a:effectLst/>
              </a:rPr>
              <a:t>StudiUM. </a:t>
            </a:r>
            <a:r>
              <a:rPr lang="nl-NL" b="0" i="0" dirty="0">
                <a:solidFill>
                  <a:schemeClr val="tx1"/>
                </a:solidFill>
                <a:effectLst/>
                <a:hlinkClick r:id="rId2">
                  <a:extLst>
                    <a:ext uri="{A12FA001-AC4F-418D-AE19-62706E023703}">
                      <ahyp:hlinkClr xmlns="" xmlns:ahyp="http://schemas.microsoft.com/office/drawing/2018/hyperlinkcolor" val="tx"/>
                    </a:ext>
                  </a:extLst>
                </a:hlinkClick>
              </a:rPr>
              <a:t>https://studium.umontreal.ca/</a:t>
            </a:r>
            <a:endParaRPr lang="nl-NL" b="0" i="0" dirty="0">
              <a:solidFill>
                <a:schemeClr val="tx1"/>
              </a:solidFill>
              <a:effectLst/>
            </a:endParaRPr>
          </a:p>
          <a:p>
            <a:pPr marL="270000" indent="-540000" algn="just">
              <a:buNone/>
            </a:pPr>
            <a:r>
              <a:rPr lang="fr-CA" dirty="0">
                <a:solidFill>
                  <a:schemeClr val="tx1"/>
                </a:solidFill>
              </a:rPr>
              <a:t>Paquette, M. (2017). PSY2044, Stress &amp; Anxiété: Cours 5 </a:t>
            </a:r>
            <a:r>
              <a:rPr lang="fr-CA" dirty="0">
                <a:solidFill>
                  <a:schemeClr val="tx1"/>
                </a:solidFill>
                <a:sym typeface="Symbol" panose="05050102010706020507" pitchFamily="18" charset="2"/>
              </a:rPr>
              <a:t>notes de cours. </a:t>
            </a:r>
            <a:r>
              <a:rPr lang="nl-NL" b="0" i="0" dirty="0">
                <a:solidFill>
                  <a:schemeClr val="tx1"/>
                </a:solidFill>
                <a:effectLst/>
              </a:rPr>
              <a:t>StudiUM. </a:t>
            </a:r>
            <a:r>
              <a:rPr lang="nl-NL" b="0" i="0" dirty="0">
                <a:solidFill>
                  <a:schemeClr val="tx1"/>
                </a:solidFill>
                <a:effectLst/>
                <a:hlinkClick r:id="rId2">
                  <a:extLst>
                    <a:ext uri="{A12FA001-AC4F-418D-AE19-62706E023703}">
                      <ahyp:hlinkClr xmlns="" xmlns:ahyp="http://schemas.microsoft.com/office/drawing/2018/hyperlinkcolor" val="tx"/>
                    </a:ext>
                  </a:extLst>
                </a:hlinkClick>
              </a:rPr>
              <a:t>https://studium.umontreal.ca/</a:t>
            </a:r>
            <a:endParaRPr lang="nl-NL" b="0" i="0" dirty="0">
              <a:solidFill>
                <a:schemeClr val="tx1"/>
              </a:solidFill>
              <a:effectLst/>
            </a:endParaRPr>
          </a:p>
          <a:p>
            <a:pPr marL="270000" indent="-540000" algn="just">
              <a:buNone/>
            </a:pPr>
            <a:r>
              <a:rPr lang="fr-CA" dirty="0">
                <a:solidFill>
                  <a:schemeClr val="tx1"/>
                </a:solidFill>
              </a:rPr>
              <a:t>Paquette, M. (2017). PSY2044, Stress &amp; Anxiété: Cours 9 </a:t>
            </a:r>
            <a:r>
              <a:rPr lang="fr-CA" dirty="0">
                <a:solidFill>
                  <a:schemeClr val="tx1"/>
                </a:solidFill>
                <a:sym typeface="Symbol" panose="05050102010706020507" pitchFamily="18" charset="2"/>
              </a:rPr>
              <a:t>notes de cours. </a:t>
            </a:r>
            <a:r>
              <a:rPr lang="nl-NL" b="0" i="0" dirty="0">
                <a:solidFill>
                  <a:schemeClr val="tx1"/>
                </a:solidFill>
                <a:effectLst/>
              </a:rPr>
              <a:t>StudiUM. </a:t>
            </a:r>
            <a:r>
              <a:rPr lang="nl-NL" b="0" i="0" dirty="0">
                <a:solidFill>
                  <a:schemeClr val="tx1"/>
                </a:solidFill>
                <a:effectLst/>
                <a:hlinkClick r:id="rId2">
                  <a:extLst>
                    <a:ext uri="{A12FA001-AC4F-418D-AE19-62706E023703}">
                      <ahyp:hlinkClr xmlns="" xmlns:ahyp="http://schemas.microsoft.com/office/drawing/2018/hyperlinkcolor" val="tx"/>
                    </a:ext>
                  </a:extLst>
                </a:hlinkClick>
              </a:rPr>
              <a:t>https://studium.umontreal.ca/</a:t>
            </a:r>
            <a:endParaRPr lang="nl-NL" b="0" i="0" dirty="0">
              <a:solidFill>
                <a:schemeClr val="tx1"/>
              </a:solidFill>
              <a:effectLst/>
            </a:endParaRPr>
          </a:p>
          <a:p>
            <a:pPr marL="270000" indent="-540000" algn="just">
              <a:buNone/>
            </a:pPr>
            <a:r>
              <a:rPr lang="fr-CA" dirty="0">
                <a:solidFill>
                  <a:schemeClr val="tx1"/>
                </a:solidFill>
              </a:rPr>
              <a:t>Paquette, M. (2017). PSY2044, Stress &amp; Anxiété: Cours 10 </a:t>
            </a:r>
            <a:r>
              <a:rPr lang="fr-CA" dirty="0">
                <a:solidFill>
                  <a:schemeClr val="tx1"/>
                </a:solidFill>
                <a:sym typeface="Symbol" panose="05050102010706020507" pitchFamily="18" charset="2"/>
              </a:rPr>
              <a:t>notes de cours. </a:t>
            </a:r>
            <a:r>
              <a:rPr lang="nl-NL" b="0" i="0" dirty="0">
                <a:solidFill>
                  <a:schemeClr val="tx1"/>
                </a:solidFill>
                <a:effectLst/>
              </a:rPr>
              <a:t>StudiUM. </a:t>
            </a:r>
            <a:r>
              <a:rPr lang="nl-NL" b="0" i="0" dirty="0">
                <a:solidFill>
                  <a:schemeClr val="tx1"/>
                </a:solidFill>
                <a:effectLst/>
                <a:hlinkClick r:id="rId2">
                  <a:extLst>
                    <a:ext uri="{A12FA001-AC4F-418D-AE19-62706E023703}">
                      <ahyp:hlinkClr xmlns="" xmlns:ahyp="http://schemas.microsoft.com/office/drawing/2018/hyperlinkcolor" val="tx"/>
                    </a:ext>
                  </a:extLst>
                </a:hlinkClick>
              </a:rPr>
              <a:t>https://studium.umontreal.ca/</a:t>
            </a:r>
            <a:endParaRPr lang="nl-NL" b="0" i="0" dirty="0">
              <a:solidFill>
                <a:schemeClr val="tx1"/>
              </a:solidFill>
              <a:effectLst/>
            </a:endParaRPr>
          </a:p>
          <a:p>
            <a:pPr marL="270000" indent="-540000" algn="just">
              <a:buNone/>
            </a:pPr>
            <a:r>
              <a:rPr lang="fr-CA" dirty="0">
                <a:solidFill>
                  <a:schemeClr val="tx1"/>
                </a:solidFill>
              </a:rPr>
              <a:t>Turgeon, L. &amp; Ayotte, E. (2020). PSE6726, Troubles Anxieux: Cours 1 1 </a:t>
            </a:r>
            <a:r>
              <a:rPr lang="fr-CA" dirty="0">
                <a:solidFill>
                  <a:schemeClr val="tx1"/>
                </a:solidFill>
                <a:sym typeface="Symbol" panose="05050102010706020507" pitchFamily="18" charset="2"/>
              </a:rPr>
              <a:t>notes de cours. </a:t>
            </a:r>
            <a:r>
              <a:rPr lang="nl-NL" b="0" i="0" dirty="0">
                <a:solidFill>
                  <a:schemeClr val="tx1"/>
                </a:solidFill>
                <a:effectLst/>
              </a:rPr>
              <a:t>StudiUM. </a:t>
            </a:r>
            <a:r>
              <a:rPr lang="nl-NL" b="0" i="0" dirty="0">
                <a:solidFill>
                  <a:schemeClr val="tx1"/>
                </a:solidFill>
                <a:effectLst/>
                <a:hlinkClick r:id="rId2">
                  <a:extLst>
                    <a:ext uri="{A12FA001-AC4F-418D-AE19-62706E023703}">
                      <ahyp:hlinkClr xmlns="" xmlns:ahyp="http://schemas.microsoft.com/office/drawing/2018/hyperlinkcolor" val="tx"/>
                    </a:ext>
                  </a:extLst>
                </a:hlinkClick>
              </a:rPr>
              <a:t>https://studium.umontreal.ca/</a:t>
            </a:r>
            <a:endParaRPr lang="fr-CA" dirty="0">
              <a:solidFill>
                <a:schemeClr val="tx1"/>
              </a:solidFill>
            </a:endParaRPr>
          </a:p>
        </p:txBody>
      </p:sp>
      <p:sp>
        <p:nvSpPr>
          <p:cNvPr id="4" name="ZoneTexte 3"/>
          <p:cNvSpPr txBox="1"/>
          <p:nvPr/>
        </p:nvSpPr>
        <p:spPr>
          <a:xfrm>
            <a:off x="345990" y="6116595"/>
            <a:ext cx="6527766" cy="369332"/>
          </a:xfrm>
          <a:prstGeom prst="rect">
            <a:avLst/>
          </a:prstGeom>
          <a:noFill/>
        </p:spPr>
        <p:txBody>
          <a:bodyPr wrap="square" rtlCol="0">
            <a:spAutoFit/>
          </a:bodyPr>
          <a:lstStyle/>
          <a:p>
            <a:r>
              <a:rPr lang="fr-CA" dirty="0" smtClean="0"/>
              <a:t>*</a:t>
            </a:r>
            <a:endParaRPr lang="fr-FR" dirty="0"/>
          </a:p>
        </p:txBody>
      </p:sp>
      <p:sp>
        <p:nvSpPr>
          <p:cNvPr id="5" name="Rectangle 1"/>
          <p:cNvSpPr>
            <a:spLocks noChangeArrowheads="1"/>
          </p:cNvSpPr>
          <p:nvPr/>
        </p:nvSpPr>
        <p:spPr bwMode="auto">
          <a:xfrm>
            <a:off x="667265" y="6080680"/>
            <a:ext cx="10948086" cy="40524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202124"/>
                </a:solidFill>
                <a:effectLst/>
                <a:latin typeface="inherit"/>
              </a:rPr>
              <a:t>N.B. Pour</a:t>
            </a:r>
            <a:r>
              <a:rPr kumimoji="0" lang="fr-FR" altLang="fr-FR" sz="1400" b="0" i="0" u="none" strike="noStrike" cap="none" normalizeH="0" dirty="0" smtClean="0">
                <a:ln>
                  <a:noFill/>
                </a:ln>
                <a:solidFill>
                  <a:srgbClr val="202124"/>
                </a:solidFill>
                <a:effectLst/>
                <a:latin typeface="inherit"/>
              </a:rPr>
              <a:t> c</a:t>
            </a:r>
            <a:r>
              <a:rPr kumimoji="0" lang="fr-FR" altLang="fr-FR" sz="1400" b="0" i="0" u="none" strike="noStrike" cap="none" normalizeH="0" baseline="0" dirty="0" smtClean="0">
                <a:ln>
                  <a:noFill/>
                </a:ln>
                <a:solidFill>
                  <a:srgbClr val="202124"/>
                </a:solidFill>
                <a:effectLst/>
                <a:latin typeface="inherit"/>
              </a:rPr>
              <a:t>haque</a:t>
            </a:r>
            <a:r>
              <a:rPr kumimoji="0" lang="fr-FR" altLang="fr-FR" sz="1400" b="0" i="0" u="none" strike="noStrike" cap="none" normalizeH="0" dirty="0" smtClean="0">
                <a:ln>
                  <a:noFill/>
                </a:ln>
                <a:solidFill>
                  <a:srgbClr val="202124"/>
                </a:solidFill>
                <a:effectLst/>
                <a:latin typeface="inherit"/>
              </a:rPr>
              <a:t> image utilisée dans cette présentation, </a:t>
            </a:r>
            <a:r>
              <a:rPr kumimoji="0" lang="fr-FR" altLang="fr-FR" sz="1400" b="0" i="0" u="none" strike="noStrike" cap="none" normalizeH="0" dirty="0" err="1" smtClean="0">
                <a:ln>
                  <a:noFill/>
                </a:ln>
                <a:solidFill>
                  <a:srgbClr val="202124"/>
                </a:solidFill>
                <a:effectLst/>
                <a:latin typeface="inherit"/>
              </a:rPr>
              <a:t>Creative</a:t>
            </a:r>
            <a:r>
              <a:rPr lang="fr-FR" altLang="fr-FR" sz="1400" dirty="0" smtClean="0">
                <a:solidFill>
                  <a:srgbClr val="202124"/>
                </a:solidFill>
                <a:latin typeface="inherit"/>
              </a:rPr>
              <a:t> </a:t>
            </a:r>
            <a:r>
              <a:rPr kumimoji="0" lang="fr-FR" altLang="fr-FR" sz="1400" b="0" i="0" u="none" strike="noStrike" cap="none" normalizeH="0" dirty="0" smtClean="0">
                <a:ln>
                  <a:noFill/>
                </a:ln>
                <a:solidFill>
                  <a:srgbClr val="202124"/>
                </a:solidFill>
                <a:effectLst/>
                <a:latin typeface="inherit"/>
              </a:rPr>
              <a:t>Commons License assure que </a:t>
            </a:r>
            <a:r>
              <a:rPr lang="fr-FR" altLang="fr-FR" sz="1400" dirty="0" smtClean="0">
                <a:solidFill>
                  <a:srgbClr val="202124"/>
                </a:solidFill>
                <a:latin typeface="inherit"/>
              </a:rPr>
              <a:t>l’auteur </a:t>
            </a:r>
            <a:r>
              <a:rPr kumimoji="0" lang="fr-FR" altLang="fr-FR" sz="1400" b="0" i="0" u="none" strike="noStrike" cap="none" normalizeH="0" baseline="0" dirty="0" smtClean="0">
                <a:ln>
                  <a:noFill/>
                </a:ln>
                <a:solidFill>
                  <a:srgbClr val="202124"/>
                </a:solidFill>
                <a:effectLst/>
                <a:latin typeface="inherit"/>
              </a:rPr>
              <a:t>dédie l'œuvre au domaine public en renonçant à tous ses droits sur l'œuvre dans le monde entier en vertu de la loi sur les droits d'auteur</a:t>
            </a:r>
            <a:r>
              <a:rPr lang="fr-FR" altLang="fr-FR" sz="1400" dirty="0">
                <a:solidFill>
                  <a:srgbClr val="202124"/>
                </a:solidFill>
                <a:latin typeface="inherit"/>
              </a:rPr>
              <a:t>.</a:t>
            </a:r>
            <a:endParaRPr kumimoji="0" lang="fr-FR" altLang="fr-FR" sz="1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282669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17DC0A38-3088-4D10-A8A9-A58BDD470C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35" name="Diagramme 335">
            <a:extLst>
              <a:ext uri="{FF2B5EF4-FFF2-40B4-BE49-F238E27FC236}">
                <a16:creationId xmlns:a16="http://schemas.microsoft.com/office/drawing/2014/main" id="{45D84AB1-500B-4D6A-B789-2E674A0038DD}"/>
              </a:ext>
            </a:extLst>
          </p:cNvPr>
          <p:cNvGraphicFramePr/>
          <p:nvPr>
            <p:extLst>
              <p:ext uri="{D42A27DB-BD31-4B8C-83A1-F6EECF244321}">
                <p14:modId xmlns:p14="http://schemas.microsoft.com/office/powerpoint/2010/main" val="4189229590"/>
              </p:ext>
            </p:extLst>
          </p:nvPr>
        </p:nvGraphicFramePr>
        <p:xfrm>
          <a:off x="1157024" y="2114169"/>
          <a:ext cx="987287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E8F9DED-BFB5-422C-BDE3-544A1E22099E}"/>
              </a:ext>
            </a:extLst>
          </p:cNvPr>
          <p:cNvSpPr txBox="1"/>
          <p:nvPr/>
        </p:nvSpPr>
        <p:spPr>
          <a:xfrm>
            <a:off x="720970" y="369276"/>
            <a:ext cx="9287326" cy="1277273"/>
          </a:xfrm>
          <a:prstGeom prst="rect">
            <a:avLst/>
          </a:prstGeom>
          <a:noFill/>
        </p:spPr>
        <p:txBody>
          <a:bodyPr wrap="square" rtlCol="0">
            <a:spAutoFit/>
          </a:bodyPr>
          <a:lstStyle/>
          <a:p>
            <a:pPr>
              <a:spcAft>
                <a:spcPts val="600"/>
              </a:spcAft>
            </a:pPr>
            <a:r>
              <a:rPr lang="en-CA" sz="2400" b="1" dirty="0" err="1">
                <a:solidFill>
                  <a:schemeClr val="bg1"/>
                </a:solidFill>
              </a:rPr>
              <a:t>Lors</a:t>
            </a:r>
            <a:r>
              <a:rPr lang="en-CA" sz="2400" b="1" dirty="0">
                <a:solidFill>
                  <a:schemeClr val="bg1"/>
                </a:solidFill>
              </a:rPr>
              <a:t> des 4 </a:t>
            </a:r>
            <a:r>
              <a:rPr lang="en-CA" sz="2400" b="1" dirty="0" err="1">
                <a:solidFill>
                  <a:schemeClr val="bg1"/>
                </a:solidFill>
              </a:rPr>
              <a:t>prochains</a:t>
            </a:r>
            <a:r>
              <a:rPr lang="en-CA" sz="2400" b="1" dirty="0">
                <a:solidFill>
                  <a:schemeClr val="bg1"/>
                </a:solidFill>
              </a:rPr>
              <a:t> ateliers, nous </a:t>
            </a:r>
            <a:r>
              <a:rPr lang="en-CA" sz="2400" b="1" dirty="0" err="1">
                <a:solidFill>
                  <a:schemeClr val="bg1"/>
                </a:solidFill>
              </a:rPr>
              <a:t>allons</a:t>
            </a:r>
            <a:r>
              <a:rPr lang="en-CA" sz="2400" b="1" dirty="0">
                <a:solidFill>
                  <a:schemeClr val="bg1"/>
                </a:solidFill>
              </a:rPr>
              <a:t> </a:t>
            </a:r>
            <a:r>
              <a:rPr lang="en-CA" sz="2400" b="1" dirty="0" err="1">
                <a:solidFill>
                  <a:schemeClr val="bg1"/>
                </a:solidFill>
              </a:rPr>
              <a:t>développer</a:t>
            </a:r>
            <a:r>
              <a:rPr lang="en-CA" sz="2400" b="1" dirty="0">
                <a:solidFill>
                  <a:schemeClr val="bg1"/>
                </a:solidFill>
              </a:rPr>
              <a:t> ensemble: </a:t>
            </a:r>
          </a:p>
          <a:p>
            <a:pPr marL="285750" indent="-285750">
              <a:buFont typeface="Arial" panose="020B0604020202020204" pitchFamily="34" charset="0"/>
              <a:buChar char="•"/>
            </a:pPr>
            <a:r>
              <a:rPr lang="en-CA" sz="2400" dirty="0">
                <a:solidFill>
                  <a:schemeClr val="accent3">
                    <a:lumMod val="60000"/>
                    <a:lumOff val="40000"/>
                  </a:schemeClr>
                </a:solidFill>
              </a:rPr>
              <a:t>La gestion du stress et </a:t>
            </a:r>
            <a:r>
              <a:rPr lang="en-CA" sz="2400" dirty="0" smtClean="0">
                <a:solidFill>
                  <a:schemeClr val="accent3">
                    <a:lumMod val="60000"/>
                    <a:lumOff val="40000"/>
                  </a:schemeClr>
                </a:solidFill>
              </a:rPr>
              <a:t>les </a:t>
            </a:r>
            <a:r>
              <a:rPr lang="en-CA" sz="2400" dirty="0" err="1">
                <a:solidFill>
                  <a:schemeClr val="accent3">
                    <a:lumMod val="60000"/>
                    <a:lumOff val="40000"/>
                  </a:schemeClr>
                </a:solidFill>
              </a:rPr>
              <a:t>émotions</a:t>
            </a:r>
            <a:r>
              <a:rPr lang="en-CA" sz="2400" dirty="0">
                <a:solidFill>
                  <a:schemeClr val="accent3">
                    <a:lumMod val="60000"/>
                    <a:lumOff val="40000"/>
                  </a:schemeClr>
                </a:solidFill>
              </a:rPr>
              <a:t> </a:t>
            </a:r>
            <a:r>
              <a:rPr lang="en-CA" sz="2400" dirty="0" err="1">
                <a:solidFill>
                  <a:schemeClr val="accent3">
                    <a:lumMod val="60000"/>
                    <a:lumOff val="40000"/>
                  </a:schemeClr>
                </a:solidFill>
              </a:rPr>
              <a:t>associées</a:t>
            </a:r>
            <a:endParaRPr lang="en-CA" sz="2400" dirty="0">
              <a:solidFill>
                <a:schemeClr val="accent3">
                  <a:lumMod val="60000"/>
                  <a:lumOff val="40000"/>
                </a:schemeClr>
              </a:solidFill>
            </a:endParaRPr>
          </a:p>
          <a:p>
            <a:pPr marL="285750" indent="-285750">
              <a:buFont typeface="Arial" panose="020B0604020202020204" pitchFamily="34" charset="0"/>
              <a:buChar char="•"/>
            </a:pPr>
            <a:r>
              <a:rPr lang="en-CA" sz="2400" dirty="0">
                <a:solidFill>
                  <a:schemeClr val="accent3">
                    <a:lumMod val="60000"/>
                    <a:lumOff val="40000"/>
                  </a:schemeClr>
                </a:solidFill>
              </a:rPr>
              <a:t>La </a:t>
            </a:r>
            <a:r>
              <a:rPr lang="en-CA" sz="2400" dirty="0" err="1">
                <a:solidFill>
                  <a:schemeClr val="accent3">
                    <a:lumMod val="60000"/>
                    <a:lumOff val="40000"/>
                  </a:schemeClr>
                </a:solidFill>
              </a:rPr>
              <a:t>connaissance</a:t>
            </a:r>
            <a:r>
              <a:rPr lang="en-CA" sz="2400" dirty="0">
                <a:solidFill>
                  <a:schemeClr val="accent3">
                    <a:lumMod val="60000"/>
                    <a:lumOff val="40000"/>
                  </a:schemeClr>
                </a:solidFill>
              </a:rPr>
              <a:t> de </a:t>
            </a:r>
            <a:r>
              <a:rPr lang="en-CA" sz="2400" dirty="0" err="1">
                <a:solidFill>
                  <a:schemeClr val="accent3">
                    <a:lumMod val="60000"/>
                    <a:lumOff val="40000"/>
                  </a:schemeClr>
                </a:solidFill>
              </a:rPr>
              <a:t>soi</a:t>
            </a:r>
            <a:r>
              <a:rPr lang="en-CA" sz="2400" dirty="0">
                <a:solidFill>
                  <a:schemeClr val="accent3">
                    <a:lumMod val="60000"/>
                    <a:lumOff val="40000"/>
                  </a:schemeClr>
                </a:solidFill>
              </a:rPr>
              <a:t> </a:t>
            </a:r>
          </a:p>
        </p:txBody>
      </p:sp>
    </p:spTree>
    <p:extLst>
      <p:ext uri="{BB962C8B-B14F-4D97-AF65-F5344CB8AC3E}">
        <p14:creationId xmlns:p14="http://schemas.microsoft.com/office/powerpoint/2010/main" val="474468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5"/>
                                        </p:tgtEl>
                                        <p:attrNameLst>
                                          <p:attrName>style.visibility</p:attrName>
                                        </p:attrNameLst>
                                      </p:cBhvr>
                                      <p:to>
                                        <p:strVal val="visible"/>
                                      </p:to>
                                    </p:set>
                                    <p:anim calcmode="lin" valueType="num">
                                      <p:cBhvr additive="base">
                                        <p:cTn id="13" dur="500" fill="hold"/>
                                        <p:tgtEl>
                                          <p:spTgt spid="335"/>
                                        </p:tgtEl>
                                        <p:attrNameLst>
                                          <p:attrName>ppt_x</p:attrName>
                                        </p:attrNameLst>
                                      </p:cBhvr>
                                      <p:tavLst>
                                        <p:tav tm="0">
                                          <p:val>
                                            <p:strVal val="#ppt_x"/>
                                          </p:val>
                                        </p:tav>
                                        <p:tav tm="100000">
                                          <p:val>
                                            <p:strVal val="#ppt_x"/>
                                          </p:val>
                                        </p:tav>
                                      </p:tavLst>
                                    </p:anim>
                                    <p:anim calcmode="lin" valueType="num">
                                      <p:cBhvr additive="base">
                                        <p:cTn id="14" dur="500" fill="hold"/>
                                        <p:tgtEl>
                                          <p:spTgt spid="3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5" grpId="0">
        <p:bldAsOne/>
      </p:bldGraphic>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1477E-9AFF-40F3-95EB-50F5EE963645}"/>
              </a:ext>
            </a:extLst>
          </p:cNvPr>
          <p:cNvSpPr>
            <a:spLocks noGrp="1"/>
          </p:cNvSpPr>
          <p:nvPr>
            <p:ph type="title"/>
          </p:nvPr>
        </p:nvSpPr>
        <p:spPr>
          <a:xfrm>
            <a:off x="1143000" y="609600"/>
            <a:ext cx="9875520" cy="1356360"/>
          </a:xfrm>
        </p:spPr>
        <p:txBody>
          <a:bodyPr>
            <a:normAutofit/>
          </a:bodyPr>
          <a:lstStyle/>
          <a:p>
            <a:r>
              <a:rPr lang="fr-CA" sz="4800" b="1" dirty="0">
                <a:latin typeface="Tisa Offc Serif Pro"/>
              </a:rPr>
              <a:t>Atelier #1</a:t>
            </a:r>
          </a:p>
        </p:txBody>
      </p:sp>
      <p:graphicFrame>
        <p:nvGraphicFramePr>
          <p:cNvPr id="12" name="Espace réservé du contenu 2">
            <a:extLst>
              <a:ext uri="{FF2B5EF4-FFF2-40B4-BE49-F238E27FC236}">
                <a16:creationId xmlns:a16="http://schemas.microsoft.com/office/drawing/2014/main" id="{1D459ED1-B9A0-4F36-8D4E-5274BF096C45}"/>
              </a:ext>
            </a:extLst>
          </p:cNvPr>
          <p:cNvGraphicFramePr>
            <a:graphicFrameLocks noGrp="1"/>
          </p:cNvGraphicFramePr>
          <p:nvPr>
            <p:ph idx="1"/>
            <p:extLst>
              <p:ext uri="{D42A27DB-BD31-4B8C-83A1-F6EECF244321}">
                <p14:modId xmlns:p14="http://schemas.microsoft.com/office/powerpoint/2010/main" val="454192189"/>
              </p:ext>
            </p:extLst>
          </p:nvPr>
        </p:nvGraphicFramePr>
        <p:xfrm>
          <a:off x="1289137" y="2016696"/>
          <a:ext cx="10175374" cy="4288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686039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E94A5-64AA-4A96-9C5B-72E4126FFFC4}"/>
              </a:ext>
            </a:extLst>
          </p:cNvPr>
          <p:cNvSpPr>
            <a:spLocks noGrp="1"/>
          </p:cNvSpPr>
          <p:nvPr>
            <p:ph type="title"/>
          </p:nvPr>
        </p:nvSpPr>
        <p:spPr>
          <a:xfrm>
            <a:off x="6106704" y="609600"/>
            <a:ext cx="5364444" cy="1356360"/>
          </a:xfrm>
        </p:spPr>
        <p:txBody>
          <a:bodyPr vert="horz" lIns="91440" tIns="45720" rIns="91440" bIns="45720" rtlCol="0">
            <a:normAutofit/>
          </a:bodyPr>
          <a:lstStyle/>
          <a:p>
            <a:r>
              <a:rPr lang="en-US" b="1" cap="all" dirty="0" err="1">
                <a:latin typeface="Tisa Offc Serif Pro"/>
              </a:rPr>
              <a:t>C'est</a:t>
            </a:r>
            <a:r>
              <a:rPr lang="en-US" b="1" cap="all" dirty="0">
                <a:latin typeface="Tisa Offc Serif Pro"/>
              </a:rPr>
              <a:t> quoi le stress ?</a:t>
            </a:r>
          </a:p>
        </p:txBody>
      </p:sp>
      <p:graphicFrame>
        <p:nvGraphicFramePr>
          <p:cNvPr id="7" name="Diagramme 7">
            <a:extLst>
              <a:ext uri="{FF2B5EF4-FFF2-40B4-BE49-F238E27FC236}">
                <a16:creationId xmlns:a16="http://schemas.microsoft.com/office/drawing/2014/main" id="{B6AD6C72-A9A3-48C1-8EF2-129D1CAE49A6}"/>
              </a:ext>
            </a:extLst>
          </p:cNvPr>
          <p:cNvGraphicFramePr/>
          <p:nvPr>
            <p:extLst>
              <p:ext uri="{D42A27DB-BD31-4B8C-83A1-F6EECF244321}">
                <p14:modId xmlns:p14="http://schemas.microsoft.com/office/powerpoint/2010/main" val="2348692052"/>
              </p:ext>
            </p:extLst>
          </p:nvPr>
        </p:nvGraphicFramePr>
        <p:xfrm>
          <a:off x="6106703" y="2057400"/>
          <a:ext cx="5364444"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2237" y="1806145"/>
            <a:ext cx="3226328" cy="3226328"/>
          </a:xfrm>
          <a:prstGeom prst="rect">
            <a:avLst/>
          </a:prstGeom>
        </p:spPr>
      </p:pic>
    </p:spTree>
    <p:extLst>
      <p:ext uri="{BB962C8B-B14F-4D97-AF65-F5344CB8AC3E}">
        <p14:creationId xmlns:p14="http://schemas.microsoft.com/office/powerpoint/2010/main" val="484444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E94A5-64AA-4A96-9C5B-72E4126FFFC4}"/>
              </a:ext>
            </a:extLst>
          </p:cNvPr>
          <p:cNvSpPr>
            <a:spLocks noGrp="1"/>
          </p:cNvSpPr>
          <p:nvPr>
            <p:ph type="title"/>
          </p:nvPr>
        </p:nvSpPr>
        <p:spPr>
          <a:xfrm>
            <a:off x="525050" y="199051"/>
            <a:ext cx="7026636" cy="1965186"/>
          </a:xfrm>
        </p:spPr>
        <p:txBody>
          <a:bodyPr vert="horz" lIns="91440" tIns="45720" rIns="91440" bIns="45720" rtlCol="0">
            <a:normAutofit/>
          </a:bodyPr>
          <a:lstStyle/>
          <a:p>
            <a:r>
              <a:rPr lang="en-US" sz="4000" b="1" cap="all" dirty="0" err="1">
                <a:solidFill>
                  <a:schemeClr val="accent5">
                    <a:lumMod val="75000"/>
                  </a:schemeClr>
                </a:solidFill>
                <a:latin typeface="Tisa Offc Serif Pro"/>
              </a:rPr>
              <a:t>C'est</a:t>
            </a:r>
            <a:r>
              <a:rPr lang="en-US" sz="4000" b="1" cap="all" dirty="0">
                <a:solidFill>
                  <a:schemeClr val="accent5">
                    <a:lumMod val="75000"/>
                  </a:schemeClr>
                </a:solidFill>
                <a:latin typeface="Tisa Offc Serif Pro"/>
              </a:rPr>
              <a:t> quoi </a:t>
            </a:r>
            <a:r>
              <a:rPr lang="en-US" sz="4000" b="1" cap="all" dirty="0" err="1">
                <a:solidFill>
                  <a:schemeClr val="accent5">
                    <a:lumMod val="75000"/>
                  </a:schemeClr>
                </a:solidFill>
                <a:latin typeface="Tisa Offc Serif Pro"/>
              </a:rPr>
              <a:t>l'</a:t>
            </a:r>
            <a:r>
              <a:rPr lang="en-US" sz="4000" b="1" i="1" cap="all" dirty="0" err="1">
                <a:solidFill>
                  <a:schemeClr val="accent5">
                    <a:lumMod val="75000"/>
                  </a:schemeClr>
                </a:solidFill>
                <a:latin typeface="Tisa Offc Serif Pro"/>
              </a:rPr>
              <a:t>anxiété</a:t>
            </a:r>
            <a:r>
              <a:rPr lang="en-US" sz="4000" b="1" cap="all" dirty="0">
                <a:solidFill>
                  <a:schemeClr val="accent5">
                    <a:lumMod val="75000"/>
                  </a:schemeClr>
                </a:solidFill>
                <a:latin typeface="Tisa Offc Serif Pro"/>
              </a:rPr>
              <a:t> ?</a:t>
            </a:r>
          </a:p>
        </p:txBody>
      </p:sp>
      <p:graphicFrame>
        <p:nvGraphicFramePr>
          <p:cNvPr id="7" name="Diagramme 7">
            <a:extLst>
              <a:ext uri="{FF2B5EF4-FFF2-40B4-BE49-F238E27FC236}">
                <a16:creationId xmlns:a16="http://schemas.microsoft.com/office/drawing/2014/main" id="{B6AD6C72-A9A3-48C1-8EF2-129D1CAE49A6}"/>
              </a:ext>
            </a:extLst>
          </p:cNvPr>
          <p:cNvGraphicFramePr/>
          <p:nvPr>
            <p:extLst>
              <p:ext uri="{D42A27DB-BD31-4B8C-83A1-F6EECF244321}">
                <p14:modId xmlns:p14="http://schemas.microsoft.com/office/powerpoint/2010/main" val="1139603204"/>
              </p:ext>
            </p:extLst>
          </p:nvPr>
        </p:nvGraphicFramePr>
        <p:xfrm>
          <a:off x="715029" y="2066266"/>
          <a:ext cx="5084178" cy="3549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8833" y="2343632"/>
            <a:ext cx="3062288" cy="2994837"/>
          </a:xfrm>
          <a:prstGeom prst="rect">
            <a:avLst/>
          </a:prstGeom>
        </p:spPr>
      </p:pic>
    </p:spTree>
    <p:extLst>
      <p:ext uri="{BB962C8B-B14F-4D97-AF65-F5344CB8AC3E}">
        <p14:creationId xmlns:p14="http://schemas.microsoft.com/office/powerpoint/2010/main" val="53953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5F86E95-42D1-446F-9187-CFC01F7D97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D4025E41-F277-4B1B-A16A-D6E486F671A9}"/>
              </a:ext>
            </a:extLst>
          </p:cNvPr>
          <p:cNvSpPr>
            <a:spLocks noGrp="1"/>
          </p:cNvSpPr>
          <p:nvPr>
            <p:ph type="title"/>
          </p:nvPr>
        </p:nvSpPr>
        <p:spPr>
          <a:xfrm>
            <a:off x="1052689" y="372532"/>
            <a:ext cx="6702778" cy="5621867"/>
          </a:xfrm>
        </p:spPr>
        <p:txBody>
          <a:bodyPr vert="horz" lIns="91440" tIns="45720" rIns="91440" bIns="45720" rtlCol="0">
            <a:normAutofit/>
          </a:bodyPr>
          <a:lstStyle/>
          <a:p>
            <a:pPr algn="ctr">
              <a:lnSpc>
                <a:spcPct val="200000"/>
              </a:lnSpc>
            </a:pPr>
            <a:r>
              <a:rPr lang="en-US" sz="5400" b="1" cap="all" dirty="0">
                <a:solidFill>
                  <a:schemeClr val="bg1"/>
                </a:solidFill>
                <a:latin typeface="Tisa Offc Serif Pro"/>
              </a:rPr>
              <a:t>Le stress </a:t>
            </a:r>
            <a:r>
              <a:rPr lang="en-US" sz="5400" b="1" cap="all" dirty="0" err="1">
                <a:solidFill>
                  <a:schemeClr val="bg1"/>
                </a:solidFill>
                <a:latin typeface="Tisa Offc Serif Pro"/>
              </a:rPr>
              <a:t>positif</a:t>
            </a:r>
            <a:endParaRPr lang="en-US" sz="5400" b="1" cap="all" dirty="0">
              <a:solidFill>
                <a:schemeClr val="bg1"/>
              </a:solidFill>
              <a:latin typeface="Tisa Offc Serif Pro"/>
            </a:endParaRPr>
          </a:p>
        </p:txBody>
      </p:sp>
      <p:sp>
        <p:nvSpPr>
          <p:cNvPr id="45" name="Rectangle 44">
            <a:extLst>
              <a:ext uri="{FF2B5EF4-FFF2-40B4-BE49-F238E27FC236}">
                <a16:creationId xmlns:a16="http://schemas.microsoft.com/office/drawing/2014/main" id="{A3BA6363-1B19-49E0-A5CE-CCB212D8EB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033" y="243839"/>
            <a:ext cx="4153747" cy="6377939"/>
          </a:xfrm>
          <a:prstGeom prst="rect">
            <a:avLst/>
          </a:prstGeom>
        </p:spPr>
      </p:pic>
    </p:spTree>
    <p:extLst>
      <p:ext uri="{BB962C8B-B14F-4D97-AF65-F5344CB8AC3E}">
        <p14:creationId xmlns:p14="http://schemas.microsoft.com/office/powerpoint/2010/main" val="314707209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01500C-A1A5-4375-A2D5-17B9940C8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8E1F8CE-D0B9-46E1-9994-B0EB7F220C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1FF6E901-06B1-4269-8689-1887772F0142}"/>
              </a:ext>
            </a:extLst>
          </p:cNvPr>
          <p:cNvSpPr>
            <a:spLocks noGrp="1"/>
          </p:cNvSpPr>
          <p:nvPr>
            <p:ph type="title"/>
          </p:nvPr>
        </p:nvSpPr>
        <p:spPr>
          <a:xfrm>
            <a:off x="1059493" y="359079"/>
            <a:ext cx="9875520" cy="1356360"/>
          </a:xfrm>
        </p:spPr>
        <p:txBody>
          <a:bodyPr>
            <a:normAutofit/>
          </a:bodyPr>
          <a:lstStyle/>
          <a:p>
            <a:pPr algn="ctr"/>
            <a:r>
              <a:rPr lang="fr-CA" u="sng" dirty="0">
                <a:solidFill>
                  <a:schemeClr val="tx1"/>
                </a:solidFill>
                <a:latin typeface="Tisa Offc Serif Pro"/>
              </a:rPr>
              <a:t>Le stress négatif</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117" y="2140726"/>
            <a:ext cx="5848715" cy="3899144"/>
          </a:xfrm>
          <a:prstGeom prst="rect">
            <a:avLst/>
          </a:prstGeom>
        </p:spPr>
      </p:pic>
    </p:spTree>
    <p:extLst>
      <p:ext uri="{BB962C8B-B14F-4D97-AF65-F5344CB8AC3E}">
        <p14:creationId xmlns:p14="http://schemas.microsoft.com/office/powerpoint/2010/main" val="307012786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26" y="366901"/>
            <a:ext cx="11308331" cy="6256440"/>
          </a:xfrm>
          <a:prstGeom prst="rect">
            <a:avLst/>
          </a:prstGeom>
        </p:spPr>
      </p:pic>
      <p:sp>
        <p:nvSpPr>
          <p:cNvPr id="2" name="Titre 1">
            <a:extLst>
              <a:ext uri="{FF2B5EF4-FFF2-40B4-BE49-F238E27FC236}">
                <a16:creationId xmlns:a16="http://schemas.microsoft.com/office/drawing/2014/main" id="{CA827639-D8F6-4A6D-AE16-EBF82C598DA8}"/>
              </a:ext>
            </a:extLst>
          </p:cNvPr>
          <p:cNvSpPr>
            <a:spLocks noGrp="1"/>
          </p:cNvSpPr>
          <p:nvPr>
            <p:ph type="title"/>
          </p:nvPr>
        </p:nvSpPr>
        <p:spPr>
          <a:xfrm>
            <a:off x="6529309" y="192066"/>
            <a:ext cx="5234323" cy="1356360"/>
          </a:xfrm>
        </p:spPr>
        <p:txBody>
          <a:bodyPr>
            <a:normAutofit/>
          </a:bodyPr>
          <a:lstStyle/>
          <a:p>
            <a:pPr algn="r"/>
            <a:r>
              <a:rPr lang="fr-CA" dirty="0">
                <a:solidFill>
                  <a:srgbClr val="92D050"/>
                </a:solidFill>
                <a:latin typeface="Tisa Offc Serif Pro"/>
              </a:rPr>
              <a:t>La courbe du </a:t>
            </a:r>
            <a:r>
              <a:rPr lang="fr-CA" dirty="0" smtClean="0">
                <a:solidFill>
                  <a:srgbClr val="92D050"/>
                </a:solidFill>
                <a:latin typeface="Tisa Offc Serif Pro"/>
              </a:rPr>
              <a:t>stress </a:t>
            </a:r>
            <a:r>
              <a:rPr lang="fr-CA" sz="2000" dirty="0" smtClean="0">
                <a:solidFill>
                  <a:srgbClr val="92D050"/>
                </a:solidFill>
                <a:latin typeface="Tisa Offc Serif Pro"/>
              </a:rPr>
              <a:t>Inspirée de</a:t>
            </a:r>
            <a:r>
              <a:rPr lang="fr-CA" sz="2400" dirty="0" smtClean="0">
                <a:solidFill>
                  <a:srgbClr val="92D050"/>
                </a:solidFill>
                <a:latin typeface="Tisa Offc Serif Pro"/>
              </a:rPr>
              <a:t> </a:t>
            </a:r>
            <a:r>
              <a:rPr lang="fr-CA" sz="2400" dirty="0" err="1" smtClean="0">
                <a:solidFill>
                  <a:srgbClr val="92D050"/>
                </a:solidFill>
                <a:latin typeface="Tisa Offc Serif Pro"/>
              </a:rPr>
              <a:t>Yerkes</a:t>
            </a:r>
            <a:r>
              <a:rPr lang="fr-CA" sz="2400" dirty="0" smtClean="0">
                <a:solidFill>
                  <a:srgbClr val="92D050"/>
                </a:solidFill>
                <a:latin typeface="Tisa Offc Serif Pro"/>
              </a:rPr>
              <a:t> et </a:t>
            </a:r>
            <a:r>
              <a:rPr lang="fr-CA" sz="2400" dirty="0" err="1" smtClean="0">
                <a:solidFill>
                  <a:srgbClr val="92D050"/>
                </a:solidFill>
                <a:latin typeface="Tisa Offc Serif Pro"/>
              </a:rPr>
              <a:t>Dodson</a:t>
            </a:r>
            <a:endParaRPr lang="fr-CA" sz="2400" dirty="0">
              <a:solidFill>
                <a:srgbClr val="92D050"/>
              </a:solidFill>
              <a:latin typeface="Tisa Offc Serif Pro"/>
            </a:endParaRPr>
          </a:p>
        </p:txBody>
      </p:sp>
      <p:sp>
        <p:nvSpPr>
          <p:cNvPr id="8" name="Émoticône 7"/>
          <p:cNvSpPr/>
          <p:nvPr/>
        </p:nvSpPr>
        <p:spPr>
          <a:xfrm>
            <a:off x="4114800" y="1548426"/>
            <a:ext cx="753763" cy="675790"/>
          </a:xfrm>
          <a:prstGeom prst="smileyFac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3" name="Interdiction 2"/>
          <p:cNvSpPr/>
          <p:nvPr/>
        </p:nvSpPr>
        <p:spPr>
          <a:xfrm>
            <a:off x="6908800" y="3637280"/>
            <a:ext cx="508000" cy="50800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Lune 3"/>
          <p:cNvSpPr/>
          <p:nvPr/>
        </p:nvSpPr>
        <p:spPr>
          <a:xfrm>
            <a:off x="2072640" y="3799840"/>
            <a:ext cx="284480" cy="436880"/>
          </a:xfrm>
          <a:prstGeom prst="mo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67267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4372</Words>
  <Application>Microsoft Office PowerPoint</Application>
  <PresentationFormat>Grand écran</PresentationFormat>
  <Paragraphs>226</Paragraphs>
  <Slides>22</Slides>
  <Notes>20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Corbel</vt:lpstr>
      <vt:lpstr>inherit</vt:lpstr>
      <vt:lpstr>Symbol</vt:lpstr>
      <vt:lpstr>Tisa Offc Serif Pro</vt:lpstr>
      <vt:lpstr>Basis</vt:lpstr>
      <vt:lpstr>Le stress &amp; moi</vt:lpstr>
      <vt:lpstr>Présentation PowerPoint</vt:lpstr>
      <vt:lpstr>Présentation PowerPoint</vt:lpstr>
      <vt:lpstr>Atelier #1</vt:lpstr>
      <vt:lpstr>C'est quoi le stress ?</vt:lpstr>
      <vt:lpstr>C'est quoi l'anxiété ?</vt:lpstr>
      <vt:lpstr>Le stress positif</vt:lpstr>
      <vt:lpstr>Le stress négatif</vt:lpstr>
      <vt:lpstr>La courbe du stress Inspirée de Yerkes et Dodson</vt:lpstr>
      <vt:lpstr>Les déclencheurs:  Qu'est-ce qui cause ton stress ? </vt:lpstr>
      <vt:lpstr>Les 4 ingrédients du stress selon le Centre d’études sur le stress humain:</vt:lpstr>
      <vt:lpstr>Sens de contrôle faible</vt:lpstr>
      <vt:lpstr>Personnalité menacée</vt:lpstr>
      <vt:lpstr>Imprévisibilité</vt:lpstr>
      <vt:lpstr>Nouveauté</vt:lpstr>
      <vt:lpstr>Les 4 ingrédients du stress selon le Centre d’études sur le stress humain:</vt:lpstr>
      <vt:lpstr>Mise en situation #1</vt:lpstr>
      <vt:lpstr>Mise en situation #2 en sous-groupes</vt:lpstr>
      <vt:lpstr>Activité individuelle </vt:lpstr>
      <vt:lpstr>Présentation PowerPoint</vt:lpstr>
      <vt:lpstr>Présentation PowerPoint</vt:lpstr>
      <vt:lpstr>Références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stress &amp; moi</dc:title>
  <dc:creator>Sabrina Dargy</dc:creator>
  <cp:lastModifiedBy>Sabrina Dargy2</cp:lastModifiedBy>
  <cp:revision>50</cp:revision>
  <dcterms:created xsi:type="dcterms:W3CDTF">2020-11-05T14:19:50Z</dcterms:created>
  <dcterms:modified xsi:type="dcterms:W3CDTF">2021-09-18T16:52:07Z</dcterms:modified>
</cp:coreProperties>
</file>